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3" r:id="rId4"/>
  </p:sldMasterIdLst>
  <p:notesMasterIdLst>
    <p:notesMasterId r:id="rId39"/>
  </p:notesMasterIdLst>
  <p:sldIdLst>
    <p:sldId id="256" r:id="rId5"/>
    <p:sldId id="257" r:id="rId6"/>
    <p:sldId id="363" r:id="rId7"/>
    <p:sldId id="365" r:id="rId8"/>
    <p:sldId id="364" r:id="rId9"/>
    <p:sldId id="397" r:id="rId10"/>
    <p:sldId id="370" r:id="rId11"/>
    <p:sldId id="371" r:id="rId12"/>
    <p:sldId id="366" r:id="rId13"/>
    <p:sldId id="372" r:id="rId14"/>
    <p:sldId id="375" r:id="rId15"/>
    <p:sldId id="374" r:id="rId16"/>
    <p:sldId id="385" r:id="rId17"/>
    <p:sldId id="373" r:id="rId18"/>
    <p:sldId id="383" r:id="rId19"/>
    <p:sldId id="386" r:id="rId20"/>
    <p:sldId id="394" r:id="rId21"/>
    <p:sldId id="368" r:id="rId22"/>
    <p:sldId id="376" r:id="rId23"/>
    <p:sldId id="377" r:id="rId24"/>
    <p:sldId id="380" r:id="rId25"/>
    <p:sldId id="381" r:id="rId26"/>
    <p:sldId id="379" r:id="rId27"/>
    <p:sldId id="378" r:id="rId28"/>
    <p:sldId id="382" r:id="rId29"/>
    <p:sldId id="387" r:id="rId30"/>
    <p:sldId id="392" r:id="rId31"/>
    <p:sldId id="388" r:id="rId32"/>
    <p:sldId id="393" r:id="rId33"/>
    <p:sldId id="389" r:id="rId34"/>
    <p:sldId id="398" r:id="rId35"/>
    <p:sldId id="287" r:id="rId36"/>
    <p:sldId id="284" r:id="rId37"/>
    <p:sldId id="288" r:id="rId38"/>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46" roundtripDataSignature="AMtx7mjGfbebLDkrh5ZFS5t9yMqtQiFA7A=="/>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Paola Vallejo" initials="" lastIdx="4" clrIdx="0"/>
  <p:cmAuthor id="1" name="Paola Andrea Vallejo Correa" initials="PAVC" lastIdx="2" clrIdx="1">
    <p:extLst>
      <p:ext uri="{19B8F6BF-5375-455C-9EA6-DF929625EA0E}">
        <p15:presenceInfo xmlns:p15="http://schemas.microsoft.com/office/powerpoint/2012/main" userId="S-1-5-21-1319918816-2133870172-1244796221-52684"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99"/>
    <a:srgbClr val="D85C90"/>
    <a:srgbClr val="FB9815"/>
    <a:srgbClr val="FAAD15"/>
    <a:srgbClr val="FE963D"/>
    <a:srgbClr val="F7B224"/>
    <a:srgbClr val="FA366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293"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notesMaster" Target="notesMasters/notesMaster1.xml"/><Relationship Id="rId21" Type="http://schemas.openxmlformats.org/officeDocument/2006/relationships/slide" Target="slides/slide17.xml"/><Relationship Id="rId34" Type="http://schemas.openxmlformats.org/officeDocument/2006/relationships/slide" Target="slides/slide30.xml"/><Relationship Id="rId47" Type="http://schemas.openxmlformats.org/officeDocument/2006/relationships/commentAuthors" Target="commentAuthors.xml"/><Relationship Id="rId50"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8"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customschemas.google.com/relationships/presentationmetadata" Target="metadata"/><Relationship Id="rId20" Type="http://schemas.openxmlformats.org/officeDocument/2006/relationships/slide" Target="slides/slide1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s-CO" sz="1200" b="0" i="0" u="none" strike="noStrike" cap="none">
                <a:solidFill>
                  <a:schemeClr val="dk1"/>
                </a:solidFill>
                <a:latin typeface="Calibri"/>
                <a:ea typeface="Calibri"/>
                <a:cs typeface="Calibri"/>
                <a:sym typeface="Calibri"/>
              </a:rPr>
              <a:t>‹Nº›</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4" name="Google Shape;204;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1" name="Google Shape;211;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1" name="Google Shape;211;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825900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s-CO" sz="1200" b="0" i="0" u="none" strike="noStrike" cap="none" smtClean="0">
                <a:solidFill>
                  <a:schemeClr val="dk1"/>
                </a:solidFill>
                <a:latin typeface="Calibri"/>
                <a:ea typeface="Calibri"/>
                <a:cs typeface="Calibri"/>
                <a:sym typeface="Calibri"/>
              </a:rPr>
              <a:t>10</a:t>
            </a:fld>
            <a:endParaRPr lang="es-CO"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4208583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s-CO" sz="1200" b="0" i="0" u="none" strike="noStrike" cap="none" smtClean="0">
                <a:solidFill>
                  <a:schemeClr val="dk1"/>
                </a:solidFill>
                <a:latin typeface="Calibri"/>
                <a:ea typeface="Calibri"/>
                <a:cs typeface="Calibri"/>
                <a:sym typeface="Calibri"/>
              </a:rPr>
              <a:t>11</a:t>
            </a:fld>
            <a:endParaRPr lang="es-CO"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2467845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1" name="Google Shape;211;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2393107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1" name="Google Shape;211;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6690014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0"/>
        <p:cNvGrpSpPr/>
        <p:nvPr/>
      </p:nvGrpSpPr>
      <p:grpSpPr>
        <a:xfrm>
          <a:off x="0" y="0"/>
          <a:ext cx="0" cy="0"/>
          <a:chOff x="0" y="0"/>
          <a:chExt cx="0" cy="0"/>
        </a:xfrm>
      </p:grpSpPr>
      <p:sp>
        <p:nvSpPr>
          <p:cNvPr id="561" name="Google Shape;561;p2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62" name="Google Shape;562;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429404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Google Shape;569;p2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70" name="Google Shape;570;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svg"/><Relationship Id="rId7" Type="http://schemas.openxmlformats.org/officeDocument/2006/relationships/image" Target="../media/image7.sv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7.svg"/><Relationship Id="rId4" Type="http://schemas.openxmlformats.org/officeDocument/2006/relationships/image" Target="../media/image6.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Master" Target="../slideMasters/slideMaster1.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jpg"/><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7.svg"/><Relationship Id="rId4"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Portada">
    <p:bg>
      <p:bgPr>
        <a:solidFill>
          <a:srgbClr val="7F7F7F">
            <a:alpha val="20000"/>
          </a:srgbClr>
        </a:solidFill>
        <a:effectLst/>
      </p:bgPr>
    </p:bg>
    <p:spTree>
      <p:nvGrpSpPr>
        <p:cNvPr id="1" name=""/>
        <p:cNvGrpSpPr/>
        <p:nvPr/>
      </p:nvGrpSpPr>
      <p:grpSpPr>
        <a:xfrm>
          <a:off x="0" y="0"/>
          <a:ext cx="0" cy="0"/>
          <a:chOff x="0" y="0"/>
          <a:chExt cx="0" cy="0"/>
        </a:xfrm>
      </p:grpSpPr>
      <p:sp>
        <p:nvSpPr>
          <p:cNvPr id="2" name="Rectángulo 1"/>
          <p:cNvSpPr/>
          <p:nvPr/>
        </p:nvSpPr>
        <p:spPr>
          <a:xfrm>
            <a:off x="-1" y="-73970"/>
            <a:ext cx="12191999" cy="6931969"/>
          </a:xfrm>
          <a:prstGeom prst="rect">
            <a:avLst/>
          </a:prstGeom>
          <a:solidFill>
            <a:srgbClr val="0F2D3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grpSp>
        <p:nvGrpSpPr>
          <p:cNvPr id="10" name="Grupo 9">
            <a:extLst>
              <a:ext uri="{FF2B5EF4-FFF2-40B4-BE49-F238E27FC236}">
                <a16:creationId xmlns:a16="http://schemas.microsoft.com/office/drawing/2014/main" id="{A8DE1008-9435-4582-AE18-9973DCBA2FB5}"/>
              </a:ext>
            </a:extLst>
          </p:cNvPr>
          <p:cNvGrpSpPr/>
          <p:nvPr/>
        </p:nvGrpSpPr>
        <p:grpSpPr>
          <a:xfrm>
            <a:off x="-5192" y="-50800"/>
            <a:ext cx="12197192" cy="6858000"/>
            <a:chOff x="-5192" y="0"/>
            <a:chExt cx="12197192" cy="6858000"/>
          </a:xfrm>
        </p:grpSpPr>
        <p:pic>
          <p:nvPicPr>
            <p:cNvPr id="11" name="Gráfico 10">
              <a:extLst>
                <a:ext uri="{FF2B5EF4-FFF2-40B4-BE49-F238E27FC236}">
                  <a16:creationId xmlns:a16="http://schemas.microsoft.com/office/drawing/2014/main" id="{3345BC10-B95C-4E5B-8CB5-0D9F33E7E63C}"/>
                </a:ext>
              </a:extLst>
            </p:cNvPr>
            <p:cNvPicPr>
              <a:picLocks noChangeAspect="1"/>
            </p:cNvPicPr>
            <p:nvPr/>
          </p:nvPicPr>
          <p:blipFill>
            <a:blip r:embed="rId2">
              <a:alphaModFix amt="3000"/>
              <a:extLst>
                <a:ext uri="{96DAC541-7B7A-43D3-8B79-37D633B846F1}">
                  <asvg:svgBlip xmlns:asvg="http://schemas.microsoft.com/office/drawing/2016/SVG/main" r:embed="rId3"/>
                </a:ext>
              </a:extLst>
            </a:blip>
            <a:stretch>
              <a:fillRect/>
            </a:stretch>
          </p:blipFill>
          <p:spPr>
            <a:xfrm rot="10800000">
              <a:off x="4543109" y="0"/>
              <a:ext cx="7648891" cy="6858000"/>
            </a:xfrm>
            <a:prstGeom prst="rect">
              <a:avLst/>
            </a:prstGeom>
          </p:spPr>
        </p:pic>
        <p:pic>
          <p:nvPicPr>
            <p:cNvPr id="12" name="Gráfico 11">
              <a:extLst>
                <a:ext uri="{FF2B5EF4-FFF2-40B4-BE49-F238E27FC236}">
                  <a16:creationId xmlns:a16="http://schemas.microsoft.com/office/drawing/2014/main" id="{01917929-CAC9-4C23-BB91-8827BDA2CAEB}"/>
                </a:ext>
              </a:extLst>
            </p:cNvPr>
            <p:cNvPicPr>
              <a:picLocks noChangeAspect="1"/>
            </p:cNvPicPr>
            <p:nvPr/>
          </p:nvPicPr>
          <p:blipFill>
            <a:blip r:embed="rId2">
              <a:alphaModFix amt="3000"/>
              <a:extLst>
                <a:ext uri="{96DAC541-7B7A-43D3-8B79-37D633B846F1}">
                  <asvg:svgBlip xmlns:asvg="http://schemas.microsoft.com/office/drawing/2016/SVG/main" r:embed="rId3"/>
                </a:ext>
              </a:extLst>
            </a:blip>
            <a:stretch>
              <a:fillRect/>
            </a:stretch>
          </p:blipFill>
          <p:spPr>
            <a:xfrm>
              <a:off x="-5192" y="0"/>
              <a:ext cx="7648891" cy="6858000"/>
            </a:xfrm>
            <a:prstGeom prst="rect">
              <a:avLst/>
            </a:prstGeom>
          </p:spPr>
        </p:pic>
      </p:grpSp>
      <p:sp>
        <p:nvSpPr>
          <p:cNvPr id="13" name="CuadroTexto 12">
            <a:extLst>
              <a:ext uri="{FF2B5EF4-FFF2-40B4-BE49-F238E27FC236}">
                <a16:creationId xmlns:a16="http://schemas.microsoft.com/office/drawing/2014/main" id="{6C8AC4E2-448D-4FEE-91DD-C1DA16461242}"/>
              </a:ext>
            </a:extLst>
          </p:cNvPr>
          <p:cNvSpPr txBox="1"/>
          <p:nvPr/>
        </p:nvSpPr>
        <p:spPr>
          <a:xfrm>
            <a:off x="352425" y="6553199"/>
            <a:ext cx="2533650" cy="230832"/>
          </a:xfrm>
          <a:prstGeom prst="rect">
            <a:avLst/>
          </a:prstGeom>
          <a:noFill/>
        </p:spPr>
        <p:txBody>
          <a:bodyPr wrap="square" rtlCol="0">
            <a:spAutoFit/>
          </a:bodyPr>
          <a:lstStyle/>
          <a:p>
            <a:r>
              <a:rPr lang="es-CO" sz="900" dirty="0">
                <a:solidFill>
                  <a:schemeClr val="bg1"/>
                </a:solidFill>
              </a:rPr>
              <a:t>Vigilada </a:t>
            </a:r>
            <a:r>
              <a:rPr lang="es-CO" sz="900" dirty="0" err="1">
                <a:solidFill>
                  <a:schemeClr val="bg1"/>
                </a:solidFill>
              </a:rPr>
              <a:t>Mineducación</a:t>
            </a:r>
            <a:endParaRPr lang="es-CO" sz="900" dirty="0">
              <a:solidFill>
                <a:schemeClr val="bg1"/>
              </a:solidFill>
            </a:endParaRPr>
          </a:p>
        </p:txBody>
      </p:sp>
      <p:sp>
        <p:nvSpPr>
          <p:cNvPr id="14" name="CuadroTexto 13">
            <a:extLst>
              <a:ext uri="{FF2B5EF4-FFF2-40B4-BE49-F238E27FC236}">
                <a16:creationId xmlns:a16="http://schemas.microsoft.com/office/drawing/2014/main" id="{D1A6FAEB-0D11-4D7D-9754-629D1A672D97}"/>
              </a:ext>
            </a:extLst>
          </p:cNvPr>
          <p:cNvSpPr txBox="1"/>
          <p:nvPr/>
        </p:nvSpPr>
        <p:spPr>
          <a:xfrm>
            <a:off x="3048001" y="3119341"/>
            <a:ext cx="8986942" cy="830997"/>
          </a:xfrm>
          <a:prstGeom prst="rect">
            <a:avLst/>
          </a:prstGeom>
          <a:noFill/>
        </p:spPr>
        <p:txBody>
          <a:bodyPr wrap="square" rtlCol="0">
            <a:spAutoFit/>
          </a:bodyPr>
          <a:lstStyle/>
          <a:p>
            <a:pPr algn="r"/>
            <a:r>
              <a:rPr lang="es-CO" sz="4800" b="1" dirty="0">
                <a:solidFill>
                  <a:schemeClr val="bg1"/>
                </a:solidFill>
                <a:latin typeface="Arial" panose="020B0604020202020204" pitchFamily="34" charset="0"/>
                <a:ea typeface="Roboto" panose="02000000000000000000" pitchFamily="2" charset="0"/>
                <a:cs typeface="Arial" panose="020B0604020202020204" pitchFamily="34" charset="0"/>
              </a:rPr>
              <a:t>Pensamiento Computacional</a:t>
            </a:r>
          </a:p>
        </p:txBody>
      </p:sp>
      <p:pic>
        <p:nvPicPr>
          <p:cNvPr id="20" name="Gráfico 5">
            <a:extLst>
              <a:ext uri="{FF2B5EF4-FFF2-40B4-BE49-F238E27FC236}">
                <a16:creationId xmlns:a16="http://schemas.microsoft.com/office/drawing/2014/main" id="{9F47A9DA-CE97-4EC8-9576-61A1ECAA590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820301" y="4055585"/>
            <a:ext cx="6108174" cy="91951"/>
          </a:xfrm>
          <a:prstGeom prst="rect">
            <a:avLst/>
          </a:prstGeom>
        </p:spPr>
      </p:pic>
      <p:pic>
        <p:nvPicPr>
          <p:cNvPr id="21" name="Gráfico 12">
            <a:extLst>
              <a:ext uri="{FF2B5EF4-FFF2-40B4-BE49-F238E27FC236}">
                <a16:creationId xmlns:a16="http://schemas.microsoft.com/office/drawing/2014/main" id="{D44A8620-4433-45C5-A0B4-543E32F58B9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739888" y="6066411"/>
            <a:ext cx="1188588" cy="504887"/>
          </a:xfrm>
          <a:prstGeom prst="rect">
            <a:avLst/>
          </a:prstGeom>
        </p:spPr>
      </p:pic>
      <p:sp>
        <p:nvSpPr>
          <p:cNvPr id="22" name="CuadroTexto 21">
            <a:extLst>
              <a:ext uri="{FF2B5EF4-FFF2-40B4-BE49-F238E27FC236}">
                <a16:creationId xmlns:a16="http://schemas.microsoft.com/office/drawing/2014/main" id="{D1A6FAEB-0D11-4D7D-9754-629D1A672D97}"/>
              </a:ext>
            </a:extLst>
          </p:cNvPr>
          <p:cNvSpPr txBox="1"/>
          <p:nvPr/>
        </p:nvSpPr>
        <p:spPr>
          <a:xfrm>
            <a:off x="10739888" y="4459472"/>
            <a:ext cx="1166362" cy="553998"/>
          </a:xfrm>
          <a:prstGeom prst="rect">
            <a:avLst/>
          </a:prstGeom>
          <a:noFill/>
        </p:spPr>
        <p:txBody>
          <a:bodyPr wrap="square" rtlCol="0">
            <a:spAutoFit/>
          </a:bodyPr>
          <a:lstStyle/>
          <a:p>
            <a:pPr algn="r"/>
            <a:r>
              <a:rPr lang="es-CO" sz="3000" b="1" dirty="0">
                <a:solidFill>
                  <a:schemeClr val="bg1"/>
                </a:solidFill>
                <a:latin typeface="Arial" panose="020B0604020202020204" pitchFamily="34" charset="0"/>
                <a:ea typeface="Roboto" panose="02000000000000000000" pitchFamily="2" charset="0"/>
                <a:cs typeface="Arial" panose="020B0604020202020204" pitchFamily="34" charset="0"/>
              </a:rPr>
              <a:t>2023</a:t>
            </a:r>
          </a:p>
        </p:txBody>
      </p:sp>
      <p:sp>
        <p:nvSpPr>
          <p:cNvPr id="23" name="Google Shape;40;p33"/>
          <p:cNvSpPr txBox="1">
            <a:spLocks noGrp="1"/>
          </p:cNvSpPr>
          <p:nvPr>
            <p:ph type="title" hasCustomPrompt="1"/>
          </p:nvPr>
        </p:nvSpPr>
        <p:spPr>
          <a:xfrm>
            <a:off x="4114800" y="1788503"/>
            <a:ext cx="7609160" cy="1018902"/>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Clr>
                <a:schemeClr val="dk1"/>
              </a:buClr>
              <a:buSzPts val="4400"/>
              <a:buFont typeface="Calibri"/>
              <a:buNone/>
              <a:defRPr sz="8000" b="1" kern="1200" dirty="0">
                <a:ln w="15875" cap="flat">
                  <a:noFill/>
                  <a:prstDash val="solid"/>
                </a:ln>
                <a:solidFill>
                  <a:srgbClr val="02C9B6"/>
                </a:solidFill>
                <a:latin typeface="Arial" panose="020B0604020202020204" pitchFamily="34" charset="0"/>
                <a:ea typeface="Roboto" panose="02000000000000000000" pitchFamily="2" charset="0"/>
                <a:cs typeface="Arial" panose="020B0604020202020204" pitchFamily="34" charset="0"/>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s-CO" dirty="0"/>
              <a:t>Título</a:t>
            </a:r>
            <a:endParaRPr dirty="0"/>
          </a:p>
        </p:txBody>
      </p:sp>
    </p:spTree>
    <p:extLst>
      <p:ext uri="{BB962C8B-B14F-4D97-AF65-F5344CB8AC3E}">
        <p14:creationId xmlns:p14="http://schemas.microsoft.com/office/powerpoint/2010/main" val="16252116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ema 4 de 4">
    <p:bg>
      <p:bgPr>
        <a:solidFill>
          <a:schemeClr val="bg1"/>
        </a:solidFill>
        <a:effectLst/>
      </p:bgPr>
    </p:bg>
    <p:spTree>
      <p:nvGrpSpPr>
        <p:cNvPr id="1" name=""/>
        <p:cNvGrpSpPr/>
        <p:nvPr/>
      </p:nvGrpSpPr>
      <p:grpSpPr>
        <a:xfrm>
          <a:off x="0" y="0"/>
          <a:ext cx="0" cy="0"/>
          <a:chOff x="0" y="0"/>
          <a:chExt cx="0" cy="0"/>
        </a:xfrm>
      </p:grpSpPr>
      <p:sp>
        <p:nvSpPr>
          <p:cNvPr id="14" name="Rectángulo 13">
            <a:extLst>
              <a:ext uri="{FF2B5EF4-FFF2-40B4-BE49-F238E27FC236}">
                <a16:creationId xmlns:a16="http://schemas.microsoft.com/office/drawing/2014/main" id="{7B3CDB48-DCBE-4C96-96CD-319BFEF3F5D1}"/>
              </a:ext>
            </a:extLst>
          </p:cNvPr>
          <p:cNvSpPr/>
          <p:nvPr/>
        </p:nvSpPr>
        <p:spPr>
          <a:xfrm>
            <a:off x="-9526" y="0"/>
            <a:ext cx="1567543" cy="6858000"/>
          </a:xfrm>
          <a:prstGeom prst="rect">
            <a:avLst/>
          </a:prstGeom>
          <a:gradFill flip="none" rotWithShape="1">
            <a:gsLst>
              <a:gs pos="0">
                <a:schemeClr val="bg1"/>
              </a:gs>
              <a:gs pos="36000">
                <a:srgbClr val="E0E0E0"/>
              </a:gs>
              <a:gs pos="67000">
                <a:srgbClr val="C8C8C8"/>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20" name="Gráfico 11">
            <a:extLst>
              <a:ext uri="{FF2B5EF4-FFF2-40B4-BE49-F238E27FC236}">
                <a16:creationId xmlns:a16="http://schemas.microsoft.com/office/drawing/2014/main" id="{01917929-CAC9-4C23-BB91-8827BDA2CAEB}"/>
              </a:ext>
            </a:extLst>
          </p:cNvPr>
          <p:cNvPicPr>
            <a:picLocks noChangeAspect="1"/>
          </p:cNvPicPr>
          <p:nvPr/>
        </p:nvPicPr>
        <p:blipFill rotWithShape="1">
          <a:blip r:embed="rId2">
            <a:alphaModFix amt="3000"/>
            <a:extLst>
              <a:ext uri="{BEBA8EAE-BF5A-486C-A8C5-ECC9F3942E4B}">
                <a14:imgProps xmlns:a14="http://schemas.microsoft.com/office/drawing/2010/main">
                  <a14:imgLayer r:embed="rId3">
                    <a14:imgEffect>
                      <a14:colorTemperature colorTemp="10702"/>
                    </a14:imgEffect>
                    <a14:imgEffect>
                      <a14:saturation sat="133000"/>
                    </a14:imgEffect>
                    <a14:imgEffect>
                      <a14:brightnessContrast contrast="-100000"/>
                    </a14:imgEffect>
                  </a14:imgLayer>
                </a14:imgProps>
              </a:ext>
            </a:extLst>
          </a:blip>
          <a:srcRect r="84162"/>
          <a:stretch/>
        </p:blipFill>
        <p:spPr>
          <a:xfrm>
            <a:off x="210" y="5304"/>
            <a:ext cx="1590466" cy="6858000"/>
          </a:xfrm>
          <a:prstGeom prst="rect">
            <a:avLst/>
          </a:prstGeom>
        </p:spPr>
      </p:pic>
      <p:sp>
        <p:nvSpPr>
          <p:cNvPr id="18" name="Google Shape;40;p33"/>
          <p:cNvSpPr txBox="1">
            <a:spLocks noGrp="1"/>
          </p:cNvSpPr>
          <p:nvPr>
            <p:ph type="title" hasCustomPrompt="1"/>
          </p:nvPr>
        </p:nvSpPr>
        <p:spPr>
          <a:xfrm>
            <a:off x="2076994" y="222069"/>
            <a:ext cx="9666016" cy="1018902"/>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4400"/>
              <a:buFont typeface="Calibri"/>
              <a:buNone/>
              <a:defRPr sz="4400" b="1">
                <a:solidFill>
                  <a:srgbClr val="009BAF"/>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s-CO" dirty="0"/>
              <a:t>TÍTULO</a:t>
            </a:r>
            <a:endParaRPr dirty="0"/>
          </a:p>
        </p:txBody>
      </p:sp>
      <p:sp>
        <p:nvSpPr>
          <p:cNvPr id="19" name="Google Shape;41;p33"/>
          <p:cNvSpPr txBox="1">
            <a:spLocks noGrp="1"/>
          </p:cNvSpPr>
          <p:nvPr>
            <p:ph type="body" idx="1"/>
          </p:nvPr>
        </p:nvSpPr>
        <p:spPr>
          <a:xfrm>
            <a:off x="2076994" y="1410789"/>
            <a:ext cx="9666016" cy="4663440"/>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480"/>
              </a:spcBef>
              <a:spcAft>
                <a:spcPts val="0"/>
              </a:spcAft>
              <a:buClr>
                <a:srgbClr val="009BAF"/>
              </a:buClr>
              <a:buSzPts val="2400"/>
              <a:buChar char="•"/>
              <a:defRPr>
                <a:latin typeface="Calibri"/>
                <a:ea typeface="Calibri"/>
                <a:cs typeface="Calibri"/>
                <a:sym typeface="Calibri"/>
              </a:defRPr>
            </a:lvl1pPr>
            <a:lvl2pPr marL="914400" lvl="1" indent="-355600" algn="l">
              <a:lnSpc>
                <a:spcPct val="100000"/>
              </a:lnSpc>
              <a:spcBef>
                <a:spcPts val="600"/>
              </a:spcBef>
              <a:spcAft>
                <a:spcPts val="0"/>
              </a:spcAft>
              <a:buSzPts val="2000"/>
              <a:buChar char="•"/>
              <a:defRPr>
                <a:latin typeface="Calibri"/>
                <a:ea typeface="Calibri"/>
                <a:cs typeface="Calibri"/>
                <a:sym typeface="Calibri"/>
              </a:defRPr>
            </a:lvl2pPr>
            <a:lvl3pPr marL="1371600" lvl="2" indent="-342900" algn="l">
              <a:lnSpc>
                <a:spcPct val="100000"/>
              </a:lnSpc>
              <a:spcBef>
                <a:spcPts val="600"/>
              </a:spcBef>
              <a:spcAft>
                <a:spcPts val="0"/>
              </a:spcAft>
              <a:buSzPts val="1800"/>
              <a:buChar char="•"/>
              <a:defRPr>
                <a:latin typeface="Calibri"/>
                <a:ea typeface="Calibri"/>
                <a:cs typeface="Calibri"/>
                <a:sym typeface="Calibri"/>
              </a:defRPr>
            </a:lvl3pPr>
            <a:lvl4pPr marL="1828800" lvl="3" indent="-330200" algn="l">
              <a:lnSpc>
                <a:spcPct val="100000"/>
              </a:lnSpc>
              <a:spcBef>
                <a:spcPts val="600"/>
              </a:spcBef>
              <a:spcAft>
                <a:spcPts val="0"/>
              </a:spcAft>
              <a:buSzPts val="1600"/>
              <a:buChar char="•"/>
              <a:defRPr>
                <a:latin typeface="Calibri"/>
                <a:ea typeface="Calibri"/>
                <a:cs typeface="Calibri"/>
                <a:sym typeface="Calibri"/>
              </a:defRPr>
            </a:lvl4pPr>
            <a:lvl5pPr marL="2286000" lvl="4" indent="-317500" algn="l">
              <a:lnSpc>
                <a:spcPct val="100000"/>
              </a:lnSpc>
              <a:spcBef>
                <a:spcPts val="600"/>
              </a:spcBef>
              <a:spcAft>
                <a:spcPts val="0"/>
              </a:spcAft>
              <a:buSzPts val="1400"/>
              <a:buChar char="•"/>
              <a:defRPr>
                <a:latin typeface="Calibri"/>
                <a:ea typeface="Calibri"/>
                <a:cs typeface="Calibri"/>
                <a:sym typeface="Calibri"/>
              </a:defRPr>
            </a:lvl5pPr>
            <a:lvl6pPr marL="2743200" lvl="5" indent="-394335" algn="l">
              <a:lnSpc>
                <a:spcPct val="100000"/>
              </a:lnSpc>
              <a:spcBef>
                <a:spcPts val="600"/>
              </a:spcBef>
              <a:spcAft>
                <a:spcPts val="0"/>
              </a:spcAft>
              <a:buSzPts val="2610"/>
              <a:buChar char="•"/>
              <a:defRPr/>
            </a:lvl6pPr>
            <a:lvl7pPr marL="3200400" lvl="6" indent="-394335" algn="l">
              <a:lnSpc>
                <a:spcPct val="100000"/>
              </a:lnSpc>
              <a:spcBef>
                <a:spcPts val="600"/>
              </a:spcBef>
              <a:spcAft>
                <a:spcPts val="0"/>
              </a:spcAft>
              <a:buSzPts val="2610"/>
              <a:buChar char="•"/>
              <a:defRPr/>
            </a:lvl7pPr>
            <a:lvl8pPr marL="3657600" lvl="7" indent="-394334" algn="l">
              <a:lnSpc>
                <a:spcPct val="100000"/>
              </a:lnSpc>
              <a:spcBef>
                <a:spcPts val="600"/>
              </a:spcBef>
              <a:spcAft>
                <a:spcPts val="0"/>
              </a:spcAft>
              <a:buSzPts val="2610"/>
              <a:buChar char="•"/>
              <a:defRPr/>
            </a:lvl8pPr>
            <a:lvl9pPr marL="4114800" lvl="8" indent="-394334" algn="l">
              <a:lnSpc>
                <a:spcPct val="100000"/>
              </a:lnSpc>
              <a:spcBef>
                <a:spcPts val="600"/>
              </a:spcBef>
              <a:spcAft>
                <a:spcPts val="600"/>
              </a:spcAft>
              <a:buSzPts val="2610"/>
              <a:buChar char="•"/>
              <a:defRPr/>
            </a:lvl9pPr>
          </a:lstStyle>
          <a:p>
            <a:pPr lvl="0"/>
            <a:r>
              <a:rPr lang="es-ES"/>
              <a:t>Editar el estilo de texto del patrón</a:t>
            </a:r>
          </a:p>
        </p:txBody>
      </p:sp>
      <p:sp>
        <p:nvSpPr>
          <p:cNvPr id="21" name="Google Shape;44;p33"/>
          <p:cNvSpPr/>
          <p:nvPr/>
        </p:nvSpPr>
        <p:spPr>
          <a:xfrm>
            <a:off x="0" y="2793586"/>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3" name="Google Shape;46;p33"/>
          <p:cNvSpPr/>
          <p:nvPr/>
        </p:nvSpPr>
        <p:spPr>
          <a:xfrm>
            <a:off x="0" y="3610019"/>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5" name="Google Shape;48;p33"/>
          <p:cNvSpPr/>
          <p:nvPr/>
        </p:nvSpPr>
        <p:spPr>
          <a:xfrm>
            <a:off x="0" y="4418464"/>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6" name="Google Shape;38;p32">
            <a:extLst>
              <a:ext uri="{FF2B5EF4-FFF2-40B4-BE49-F238E27FC236}">
                <a16:creationId xmlns:a16="http://schemas.microsoft.com/office/drawing/2014/main" id="{3BADBE63-7757-4E76-8885-C6A2C7D40C63}"/>
              </a:ext>
            </a:extLst>
          </p:cNvPr>
          <p:cNvSpPr txBox="1">
            <a:spLocks noGrp="1"/>
          </p:cNvSpPr>
          <p:nvPr>
            <p:ph type="sldNum" idx="12"/>
          </p:nvPr>
        </p:nvSpPr>
        <p:spPr>
          <a:xfrm>
            <a:off x="11714226" y="6537426"/>
            <a:ext cx="471056" cy="309420"/>
          </a:xfrm>
          <a:prstGeom prst="rect">
            <a:avLst/>
          </a:prstGeom>
          <a:noFill/>
          <a:ln w="9525" cap="rnd" cmpd="sng">
            <a:noFill/>
            <a:prstDash val="solid"/>
            <a:round/>
            <a:headEnd type="none" w="sm" len="sm"/>
            <a:tailEnd type="none" w="sm" len="sm"/>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1pPr>
            <a:lvl2pPr marL="0" marR="0" lvl="1"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2pPr>
            <a:lvl3pPr marL="0" marR="0" lvl="2"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3pPr>
            <a:lvl4pPr marL="0" marR="0" lvl="3"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4pPr>
            <a:lvl5pPr marL="0" marR="0" lvl="4"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5pPr>
            <a:lvl6pPr marL="0" marR="0" lvl="5"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6pPr>
            <a:lvl7pPr marL="0" marR="0" lvl="6"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7pPr>
            <a:lvl8pPr marL="0" marR="0" lvl="7"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8pPr>
            <a:lvl9pPr marL="0" marR="0" lvl="8"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smtClean="0"/>
              <a:t>‹Nº›</a:t>
            </a:fld>
            <a:endParaRPr lang="es-CO"/>
          </a:p>
        </p:txBody>
      </p:sp>
      <p:sp>
        <p:nvSpPr>
          <p:cNvPr id="15" name="Google Shape;43;p33"/>
          <p:cNvSpPr/>
          <p:nvPr/>
        </p:nvSpPr>
        <p:spPr>
          <a:xfrm>
            <a:off x="0" y="2143707"/>
            <a:ext cx="1567543" cy="649879"/>
          </a:xfrm>
          <a:prstGeom prst="rect">
            <a:avLst/>
          </a:prstGeom>
          <a:solidFill>
            <a:srgbClr val="009BA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a:solidFill>
                  <a:schemeClr val="lt1"/>
                </a:solidFill>
                <a:latin typeface="Calibri"/>
                <a:ea typeface="Calibri"/>
                <a:cs typeface="Calibri"/>
                <a:sym typeface="Calibri"/>
              </a:rPr>
              <a:t>Introducción</a:t>
            </a:r>
            <a:endParaRPr sz="1400" b="0" i="0" u="none" strike="noStrike" cap="none" dirty="0">
              <a:solidFill>
                <a:srgbClr val="000000"/>
              </a:solidFill>
              <a:latin typeface="Arial"/>
              <a:ea typeface="Arial"/>
              <a:cs typeface="Arial"/>
              <a:sym typeface="Arial"/>
            </a:endParaRPr>
          </a:p>
        </p:txBody>
      </p:sp>
      <p:sp>
        <p:nvSpPr>
          <p:cNvPr id="16" name="Google Shape;45;p33"/>
          <p:cNvSpPr/>
          <p:nvPr/>
        </p:nvSpPr>
        <p:spPr>
          <a:xfrm>
            <a:off x="0" y="2960140"/>
            <a:ext cx="1567543" cy="649879"/>
          </a:xfrm>
          <a:prstGeom prst="rect">
            <a:avLst/>
          </a:prstGeom>
          <a:solidFill>
            <a:srgbClr val="009BA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err="1">
                <a:solidFill>
                  <a:schemeClr val="lt1"/>
                </a:solidFill>
                <a:latin typeface="Calibri"/>
                <a:ea typeface="Calibri"/>
                <a:cs typeface="Calibri"/>
                <a:sym typeface="Calibri"/>
              </a:rPr>
              <a:t>While</a:t>
            </a:r>
            <a:endParaRPr lang="es-CO" sz="1400" b="0" i="0" u="none" strike="noStrike" cap="none" dirty="0">
              <a:solidFill>
                <a:srgbClr val="000000"/>
              </a:solidFill>
              <a:latin typeface="Arial"/>
              <a:ea typeface="Arial"/>
              <a:cs typeface="Arial"/>
              <a:sym typeface="Arial"/>
            </a:endParaRPr>
          </a:p>
        </p:txBody>
      </p:sp>
      <p:sp>
        <p:nvSpPr>
          <p:cNvPr id="27" name="Google Shape;47;p33"/>
          <p:cNvSpPr/>
          <p:nvPr/>
        </p:nvSpPr>
        <p:spPr>
          <a:xfrm>
            <a:off x="0" y="3768585"/>
            <a:ext cx="1567543" cy="649879"/>
          </a:xfrm>
          <a:prstGeom prst="rect">
            <a:avLst/>
          </a:prstGeom>
          <a:solidFill>
            <a:srgbClr val="009BA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a:solidFill>
                  <a:schemeClr val="lt1"/>
                </a:solidFill>
                <a:latin typeface="Calibri"/>
                <a:ea typeface="Calibri"/>
                <a:cs typeface="Calibri"/>
                <a:sym typeface="Calibri"/>
              </a:rPr>
              <a:t>Control por centinela</a:t>
            </a:r>
            <a:endParaRPr lang="es-CO" sz="1400" b="0" i="0" u="none" strike="noStrike" cap="none" dirty="0">
              <a:solidFill>
                <a:srgbClr val="000000"/>
              </a:solidFill>
              <a:latin typeface="Arial"/>
              <a:ea typeface="Arial"/>
              <a:cs typeface="Arial"/>
              <a:sym typeface="Arial"/>
            </a:endParaRPr>
          </a:p>
        </p:txBody>
      </p:sp>
      <p:sp>
        <p:nvSpPr>
          <p:cNvPr id="12" name="Google Shape;48;p33"/>
          <p:cNvSpPr/>
          <p:nvPr/>
        </p:nvSpPr>
        <p:spPr>
          <a:xfrm>
            <a:off x="0" y="5228089"/>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3" name="Google Shape;47;p33"/>
          <p:cNvSpPr/>
          <p:nvPr/>
        </p:nvSpPr>
        <p:spPr>
          <a:xfrm>
            <a:off x="0" y="4578210"/>
            <a:ext cx="1567543" cy="649879"/>
          </a:xfrm>
          <a:prstGeom prst="rect">
            <a:avLst/>
          </a:prstGeom>
          <a:solidFill>
            <a:srgbClr val="0D324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a:solidFill>
                  <a:schemeClr val="lt1"/>
                </a:solidFill>
                <a:latin typeface="Calibri"/>
                <a:ea typeface="Calibri"/>
                <a:cs typeface="Calibri"/>
                <a:sym typeface="Calibri"/>
              </a:rPr>
              <a:t>Break</a:t>
            </a:r>
            <a:endParaRPr lang="es-CO" sz="14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25815451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ema 1 de 5">
    <p:bg>
      <p:bgPr>
        <a:solidFill>
          <a:schemeClr val="bg1"/>
        </a:solidFill>
        <a:effectLst/>
      </p:bgPr>
    </p:bg>
    <p:spTree>
      <p:nvGrpSpPr>
        <p:cNvPr id="1" name=""/>
        <p:cNvGrpSpPr/>
        <p:nvPr/>
      </p:nvGrpSpPr>
      <p:grpSpPr>
        <a:xfrm>
          <a:off x="0" y="0"/>
          <a:ext cx="0" cy="0"/>
          <a:chOff x="0" y="0"/>
          <a:chExt cx="0" cy="0"/>
        </a:xfrm>
      </p:grpSpPr>
      <p:sp>
        <p:nvSpPr>
          <p:cNvPr id="22" name="Rectángulo 21">
            <a:extLst>
              <a:ext uri="{FF2B5EF4-FFF2-40B4-BE49-F238E27FC236}">
                <a16:creationId xmlns:a16="http://schemas.microsoft.com/office/drawing/2014/main" id="{7B3CDB48-DCBE-4C96-96CD-319BFEF3F5D1}"/>
              </a:ext>
            </a:extLst>
          </p:cNvPr>
          <p:cNvSpPr/>
          <p:nvPr userDrawn="1"/>
        </p:nvSpPr>
        <p:spPr>
          <a:xfrm>
            <a:off x="-9526" y="0"/>
            <a:ext cx="1567543" cy="6858000"/>
          </a:xfrm>
          <a:prstGeom prst="rect">
            <a:avLst/>
          </a:prstGeom>
          <a:gradFill flip="none" rotWithShape="1">
            <a:gsLst>
              <a:gs pos="0">
                <a:schemeClr val="bg1"/>
              </a:gs>
              <a:gs pos="36000">
                <a:srgbClr val="E0E0E0"/>
              </a:gs>
              <a:gs pos="67000">
                <a:srgbClr val="C8C8C8"/>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24" name="Gráfico 11">
            <a:extLst>
              <a:ext uri="{FF2B5EF4-FFF2-40B4-BE49-F238E27FC236}">
                <a16:creationId xmlns:a16="http://schemas.microsoft.com/office/drawing/2014/main" id="{01917929-CAC9-4C23-BB91-8827BDA2CAEB}"/>
              </a:ext>
            </a:extLst>
          </p:cNvPr>
          <p:cNvPicPr>
            <a:picLocks noChangeAspect="1"/>
          </p:cNvPicPr>
          <p:nvPr/>
        </p:nvPicPr>
        <p:blipFill rotWithShape="1">
          <a:blip r:embed="rId2">
            <a:alphaModFix amt="3000"/>
            <a:extLst>
              <a:ext uri="{BEBA8EAE-BF5A-486C-A8C5-ECC9F3942E4B}">
                <a14:imgProps xmlns:a14="http://schemas.microsoft.com/office/drawing/2010/main">
                  <a14:imgLayer r:embed="rId3">
                    <a14:imgEffect>
                      <a14:colorTemperature colorTemp="10702"/>
                    </a14:imgEffect>
                    <a14:imgEffect>
                      <a14:saturation sat="133000"/>
                    </a14:imgEffect>
                    <a14:imgEffect>
                      <a14:brightnessContrast contrast="-100000"/>
                    </a14:imgEffect>
                  </a14:imgLayer>
                </a14:imgProps>
              </a:ext>
            </a:extLst>
          </a:blip>
          <a:srcRect r="84162"/>
          <a:stretch/>
        </p:blipFill>
        <p:spPr>
          <a:xfrm>
            <a:off x="210" y="5304"/>
            <a:ext cx="1590466" cy="6858000"/>
          </a:xfrm>
          <a:prstGeom prst="rect">
            <a:avLst/>
          </a:prstGeom>
        </p:spPr>
      </p:pic>
      <p:sp>
        <p:nvSpPr>
          <p:cNvPr id="18" name="Google Shape;40;p33"/>
          <p:cNvSpPr txBox="1">
            <a:spLocks noGrp="1"/>
          </p:cNvSpPr>
          <p:nvPr>
            <p:ph type="title" hasCustomPrompt="1"/>
          </p:nvPr>
        </p:nvSpPr>
        <p:spPr>
          <a:xfrm>
            <a:off x="2076994" y="222069"/>
            <a:ext cx="9666016" cy="1018902"/>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4400"/>
              <a:buFont typeface="Calibri"/>
              <a:buNone/>
              <a:defRPr sz="4400" b="1">
                <a:solidFill>
                  <a:srgbClr val="009BAF"/>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s-CO" dirty="0"/>
              <a:t>TÍTULO</a:t>
            </a:r>
            <a:endParaRPr dirty="0"/>
          </a:p>
        </p:txBody>
      </p:sp>
      <p:sp>
        <p:nvSpPr>
          <p:cNvPr id="19" name="Google Shape;41;p33"/>
          <p:cNvSpPr txBox="1">
            <a:spLocks noGrp="1"/>
          </p:cNvSpPr>
          <p:nvPr>
            <p:ph type="body" idx="1"/>
          </p:nvPr>
        </p:nvSpPr>
        <p:spPr>
          <a:xfrm>
            <a:off x="2076994" y="1410789"/>
            <a:ext cx="9666016" cy="4663440"/>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480"/>
              </a:spcBef>
              <a:spcAft>
                <a:spcPts val="0"/>
              </a:spcAft>
              <a:buClr>
                <a:srgbClr val="009BAF"/>
              </a:buClr>
              <a:buSzPts val="2400"/>
              <a:buChar char="•"/>
              <a:defRPr>
                <a:latin typeface="Calibri"/>
                <a:ea typeface="Calibri"/>
                <a:cs typeface="Calibri"/>
                <a:sym typeface="Calibri"/>
              </a:defRPr>
            </a:lvl1pPr>
            <a:lvl2pPr marL="914400" lvl="1" indent="-355600" algn="l">
              <a:lnSpc>
                <a:spcPct val="100000"/>
              </a:lnSpc>
              <a:spcBef>
                <a:spcPts val="600"/>
              </a:spcBef>
              <a:spcAft>
                <a:spcPts val="0"/>
              </a:spcAft>
              <a:buSzPts val="2000"/>
              <a:buChar char="•"/>
              <a:defRPr>
                <a:latin typeface="Calibri"/>
                <a:ea typeface="Calibri"/>
                <a:cs typeface="Calibri"/>
                <a:sym typeface="Calibri"/>
              </a:defRPr>
            </a:lvl2pPr>
            <a:lvl3pPr marL="1371600" lvl="2" indent="-342900" algn="l">
              <a:lnSpc>
                <a:spcPct val="100000"/>
              </a:lnSpc>
              <a:spcBef>
                <a:spcPts val="600"/>
              </a:spcBef>
              <a:spcAft>
                <a:spcPts val="0"/>
              </a:spcAft>
              <a:buSzPts val="1800"/>
              <a:buChar char="•"/>
              <a:defRPr>
                <a:latin typeface="Calibri"/>
                <a:ea typeface="Calibri"/>
                <a:cs typeface="Calibri"/>
                <a:sym typeface="Calibri"/>
              </a:defRPr>
            </a:lvl3pPr>
            <a:lvl4pPr marL="1828800" lvl="3" indent="-330200" algn="l">
              <a:lnSpc>
                <a:spcPct val="100000"/>
              </a:lnSpc>
              <a:spcBef>
                <a:spcPts val="600"/>
              </a:spcBef>
              <a:spcAft>
                <a:spcPts val="0"/>
              </a:spcAft>
              <a:buSzPts val="1600"/>
              <a:buChar char="•"/>
              <a:defRPr>
                <a:latin typeface="Calibri"/>
                <a:ea typeface="Calibri"/>
                <a:cs typeface="Calibri"/>
                <a:sym typeface="Calibri"/>
              </a:defRPr>
            </a:lvl4pPr>
            <a:lvl5pPr marL="2286000" lvl="4" indent="-317500" algn="l">
              <a:lnSpc>
                <a:spcPct val="100000"/>
              </a:lnSpc>
              <a:spcBef>
                <a:spcPts val="600"/>
              </a:spcBef>
              <a:spcAft>
                <a:spcPts val="0"/>
              </a:spcAft>
              <a:buSzPts val="1400"/>
              <a:buChar char="•"/>
              <a:defRPr>
                <a:latin typeface="Calibri"/>
                <a:ea typeface="Calibri"/>
                <a:cs typeface="Calibri"/>
                <a:sym typeface="Calibri"/>
              </a:defRPr>
            </a:lvl5pPr>
            <a:lvl6pPr marL="2743200" lvl="5" indent="-394335" algn="l">
              <a:lnSpc>
                <a:spcPct val="100000"/>
              </a:lnSpc>
              <a:spcBef>
                <a:spcPts val="600"/>
              </a:spcBef>
              <a:spcAft>
                <a:spcPts val="0"/>
              </a:spcAft>
              <a:buSzPts val="2610"/>
              <a:buChar char="•"/>
              <a:defRPr/>
            </a:lvl6pPr>
            <a:lvl7pPr marL="3200400" lvl="6" indent="-394335" algn="l">
              <a:lnSpc>
                <a:spcPct val="100000"/>
              </a:lnSpc>
              <a:spcBef>
                <a:spcPts val="600"/>
              </a:spcBef>
              <a:spcAft>
                <a:spcPts val="0"/>
              </a:spcAft>
              <a:buSzPts val="2610"/>
              <a:buChar char="•"/>
              <a:defRPr/>
            </a:lvl7pPr>
            <a:lvl8pPr marL="3657600" lvl="7" indent="-394334" algn="l">
              <a:lnSpc>
                <a:spcPct val="100000"/>
              </a:lnSpc>
              <a:spcBef>
                <a:spcPts val="600"/>
              </a:spcBef>
              <a:spcAft>
                <a:spcPts val="0"/>
              </a:spcAft>
              <a:buSzPts val="2610"/>
              <a:buChar char="•"/>
              <a:defRPr/>
            </a:lvl8pPr>
            <a:lvl9pPr marL="4114800" lvl="8" indent="-394334" algn="l">
              <a:lnSpc>
                <a:spcPct val="100000"/>
              </a:lnSpc>
              <a:spcBef>
                <a:spcPts val="600"/>
              </a:spcBef>
              <a:spcAft>
                <a:spcPts val="600"/>
              </a:spcAft>
              <a:buSzPts val="2610"/>
              <a:buChar char="•"/>
              <a:defRPr/>
            </a:lvl9pPr>
          </a:lstStyle>
          <a:p>
            <a:pPr lvl="0"/>
            <a:r>
              <a:rPr lang="es-ES"/>
              <a:t>Editar el estilo de texto del patrón</a:t>
            </a:r>
          </a:p>
        </p:txBody>
      </p:sp>
      <p:sp>
        <p:nvSpPr>
          <p:cNvPr id="21" name="Google Shape;44;p33"/>
          <p:cNvSpPr/>
          <p:nvPr/>
        </p:nvSpPr>
        <p:spPr>
          <a:xfrm>
            <a:off x="0" y="2510553"/>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3" name="Google Shape;46;p33"/>
          <p:cNvSpPr/>
          <p:nvPr/>
        </p:nvSpPr>
        <p:spPr>
          <a:xfrm>
            <a:off x="0" y="3326986"/>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5" name="Google Shape;48;p33"/>
          <p:cNvSpPr/>
          <p:nvPr/>
        </p:nvSpPr>
        <p:spPr>
          <a:xfrm>
            <a:off x="0" y="4135431"/>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6" name="Google Shape;38;p32">
            <a:extLst>
              <a:ext uri="{FF2B5EF4-FFF2-40B4-BE49-F238E27FC236}">
                <a16:creationId xmlns:a16="http://schemas.microsoft.com/office/drawing/2014/main" id="{3BADBE63-7757-4E76-8885-C6A2C7D40C63}"/>
              </a:ext>
            </a:extLst>
          </p:cNvPr>
          <p:cNvSpPr txBox="1">
            <a:spLocks noGrp="1"/>
          </p:cNvSpPr>
          <p:nvPr>
            <p:ph type="sldNum" idx="12"/>
          </p:nvPr>
        </p:nvSpPr>
        <p:spPr>
          <a:xfrm>
            <a:off x="11714226" y="6537426"/>
            <a:ext cx="471056" cy="309420"/>
          </a:xfrm>
          <a:prstGeom prst="rect">
            <a:avLst/>
          </a:prstGeom>
          <a:noFill/>
          <a:ln w="9525" cap="rnd" cmpd="sng">
            <a:noFill/>
            <a:prstDash val="solid"/>
            <a:round/>
            <a:headEnd type="none" w="sm" len="sm"/>
            <a:tailEnd type="none" w="sm" len="sm"/>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1pPr>
            <a:lvl2pPr marL="0" marR="0" lvl="1"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2pPr>
            <a:lvl3pPr marL="0" marR="0" lvl="2"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3pPr>
            <a:lvl4pPr marL="0" marR="0" lvl="3"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4pPr>
            <a:lvl5pPr marL="0" marR="0" lvl="4"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5pPr>
            <a:lvl6pPr marL="0" marR="0" lvl="5"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6pPr>
            <a:lvl7pPr marL="0" marR="0" lvl="6"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7pPr>
            <a:lvl8pPr marL="0" marR="0" lvl="7"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8pPr>
            <a:lvl9pPr marL="0" marR="0" lvl="8"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smtClean="0"/>
              <a:t>‹Nº›</a:t>
            </a:fld>
            <a:endParaRPr lang="es-CO"/>
          </a:p>
        </p:txBody>
      </p:sp>
      <p:sp>
        <p:nvSpPr>
          <p:cNvPr id="15" name="Google Shape;43;p33"/>
          <p:cNvSpPr/>
          <p:nvPr/>
        </p:nvSpPr>
        <p:spPr>
          <a:xfrm>
            <a:off x="0" y="1860674"/>
            <a:ext cx="1567543" cy="649879"/>
          </a:xfrm>
          <a:prstGeom prst="rect">
            <a:avLst/>
          </a:prstGeom>
          <a:solidFill>
            <a:srgbClr val="0D324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a:solidFill>
                  <a:schemeClr val="lt1"/>
                </a:solidFill>
                <a:latin typeface="Calibri"/>
                <a:ea typeface="Calibri"/>
                <a:cs typeface="Calibri"/>
                <a:sym typeface="Calibri"/>
              </a:rPr>
              <a:t>Introducción</a:t>
            </a:r>
            <a:endParaRPr lang="es-CO" sz="1400" b="0" i="0" u="none" strike="noStrike" cap="none" dirty="0">
              <a:solidFill>
                <a:srgbClr val="000000"/>
              </a:solidFill>
              <a:latin typeface="Arial"/>
              <a:ea typeface="Arial"/>
              <a:cs typeface="Arial"/>
              <a:sym typeface="Arial"/>
            </a:endParaRPr>
          </a:p>
        </p:txBody>
      </p:sp>
      <p:sp>
        <p:nvSpPr>
          <p:cNvPr id="16" name="Google Shape;45;p33"/>
          <p:cNvSpPr/>
          <p:nvPr/>
        </p:nvSpPr>
        <p:spPr>
          <a:xfrm>
            <a:off x="0" y="2677107"/>
            <a:ext cx="1567543" cy="649879"/>
          </a:xfrm>
          <a:prstGeom prst="rect">
            <a:avLst/>
          </a:prstGeom>
          <a:solidFill>
            <a:srgbClr val="009BA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a:solidFill>
                  <a:schemeClr val="lt1"/>
                </a:solidFill>
                <a:latin typeface="Calibri"/>
                <a:ea typeface="Calibri"/>
                <a:cs typeface="Calibri"/>
                <a:sym typeface="Calibri"/>
              </a:rPr>
              <a:t>Variables booleanas</a:t>
            </a:r>
            <a:endParaRPr sz="1400" b="0" i="0" u="none" strike="noStrike" cap="none" dirty="0">
              <a:solidFill>
                <a:srgbClr val="000000"/>
              </a:solidFill>
              <a:latin typeface="Arial"/>
              <a:ea typeface="Arial"/>
              <a:cs typeface="Arial"/>
              <a:sym typeface="Arial"/>
            </a:endParaRPr>
          </a:p>
        </p:txBody>
      </p:sp>
      <p:sp>
        <p:nvSpPr>
          <p:cNvPr id="27" name="Google Shape;47;p33"/>
          <p:cNvSpPr/>
          <p:nvPr/>
        </p:nvSpPr>
        <p:spPr>
          <a:xfrm>
            <a:off x="0" y="3485552"/>
            <a:ext cx="1567543" cy="649879"/>
          </a:xfrm>
          <a:prstGeom prst="rect">
            <a:avLst/>
          </a:prstGeom>
          <a:solidFill>
            <a:srgbClr val="009BA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a:solidFill>
                  <a:schemeClr val="lt1"/>
                </a:solidFill>
                <a:latin typeface="Calibri"/>
                <a:ea typeface="Calibri"/>
                <a:cs typeface="Calibri"/>
                <a:sym typeface="Calibri"/>
              </a:rPr>
              <a:t>Operadores de comparación</a:t>
            </a:r>
            <a:endParaRPr sz="1400" b="0" i="0" u="none" strike="noStrike" cap="none" dirty="0">
              <a:solidFill>
                <a:srgbClr val="000000"/>
              </a:solidFill>
              <a:latin typeface="Arial"/>
              <a:ea typeface="Arial"/>
              <a:cs typeface="Arial"/>
              <a:sym typeface="Arial"/>
            </a:endParaRPr>
          </a:p>
        </p:txBody>
      </p:sp>
      <p:sp>
        <p:nvSpPr>
          <p:cNvPr id="12" name="Google Shape;48;p33"/>
          <p:cNvSpPr/>
          <p:nvPr/>
        </p:nvSpPr>
        <p:spPr>
          <a:xfrm>
            <a:off x="0" y="4945056"/>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3" name="Google Shape;47;p33"/>
          <p:cNvSpPr/>
          <p:nvPr/>
        </p:nvSpPr>
        <p:spPr>
          <a:xfrm>
            <a:off x="0" y="4295177"/>
            <a:ext cx="1567543" cy="649879"/>
          </a:xfrm>
          <a:prstGeom prst="rect">
            <a:avLst/>
          </a:prstGeom>
          <a:solidFill>
            <a:srgbClr val="009BA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a:solidFill>
                  <a:schemeClr val="lt1"/>
                </a:solidFill>
                <a:latin typeface="Calibri"/>
                <a:ea typeface="Calibri"/>
                <a:cs typeface="Calibri"/>
                <a:sym typeface="Calibri"/>
              </a:rPr>
              <a:t>Operadores lógicos</a:t>
            </a:r>
            <a:endParaRPr sz="1400" b="0" i="0" u="none" strike="noStrike" cap="none" dirty="0">
              <a:solidFill>
                <a:srgbClr val="000000"/>
              </a:solidFill>
              <a:latin typeface="Arial"/>
              <a:ea typeface="Arial"/>
              <a:cs typeface="Arial"/>
              <a:sym typeface="Arial"/>
            </a:endParaRPr>
          </a:p>
        </p:txBody>
      </p:sp>
      <p:sp>
        <p:nvSpPr>
          <p:cNvPr id="14" name="Google Shape;48;p33"/>
          <p:cNvSpPr/>
          <p:nvPr/>
        </p:nvSpPr>
        <p:spPr>
          <a:xfrm>
            <a:off x="10882" y="5739712"/>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0" name="Google Shape;47;p33"/>
          <p:cNvSpPr/>
          <p:nvPr/>
        </p:nvSpPr>
        <p:spPr>
          <a:xfrm>
            <a:off x="10882" y="5089833"/>
            <a:ext cx="1567543" cy="649879"/>
          </a:xfrm>
          <a:prstGeom prst="rect">
            <a:avLst/>
          </a:prstGeom>
          <a:solidFill>
            <a:srgbClr val="009BA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err="1">
                <a:solidFill>
                  <a:schemeClr val="lt1"/>
                </a:solidFill>
                <a:latin typeface="Calibri"/>
                <a:ea typeface="Calibri"/>
                <a:cs typeface="Calibri"/>
                <a:sym typeface="Calibri"/>
              </a:rPr>
              <a:t>If-then</a:t>
            </a:r>
            <a:endParaRPr sz="14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2875662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ema 2 de 5">
    <p:bg>
      <p:bgPr>
        <a:solidFill>
          <a:schemeClr val="bg1"/>
        </a:solidFill>
        <a:effectLst/>
      </p:bgPr>
    </p:bg>
    <p:spTree>
      <p:nvGrpSpPr>
        <p:cNvPr id="1" name=""/>
        <p:cNvGrpSpPr/>
        <p:nvPr/>
      </p:nvGrpSpPr>
      <p:grpSpPr>
        <a:xfrm>
          <a:off x="0" y="0"/>
          <a:ext cx="0" cy="0"/>
          <a:chOff x="0" y="0"/>
          <a:chExt cx="0" cy="0"/>
        </a:xfrm>
      </p:grpSpPr>
      <p:sp>
        <p:nvSpPr>
          <p:cNvPr id="22" name="Rectángulo 21">
            <a:extLst>
              <a:ext uri="{FF2B5EF4-FFF2-40B4-BE49-F238E27FC236}">
                <a16:creationId xmlns:a16="http://schemas.microsoft.com/office/drawing/2014/main" id="{7B3CDB48-DCBE-4C96-96CD-319BFEF3F5D1}"/>
              </a:ext>
            </a:extLst>
          </p:cNvPr>
          <p:cNvSpPr/>
          <p:nvPr/>
        </p:nvSpPr>
        <p:spPr>
          <a:xfrm>
            <a:off x="-9526" y="0"/>
            <a:ext cx="1567543" cy="6858000"/>
          </a:xfrm>
          <a:prstGeom prst="rect">
            <a:avLst/>
          </a:prstGeom>
          <a:gradFill flip="none" rotWithShape="1">
            <a:gsLst>
              <a:gs pos="0">
                <a:schemeClr val="bg1"/>
              </a:gs>
              <a:gs pos="36000">
                <a:srgbClr val="E0E0E0"/>
              </a:gs>
              <a:gs pos="67000">
                <a:srgbClr val="C8C8C8"/>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24" name="Gráfico 11">
            <a:extLst>
              <a:ext uri="{FF2B5EF4-FFF2-40B4-BE49-F238E27FC236}">
                <a16:creationId xmlns:a16="http://schemas.microsoft.com/office/drawing/2014/main" id="{01917929-CAC9-4C23-BB91-8827BDA2CAEB}"/>
              </a:ext>
            </a:extLst>
          </p:cNvPr>
          <p:cNvPicPr>
            <a:picLocks noChangeAspect="1"/>
          </p:cNvPicPr>
          <p:nvPr/>
        </p:nvPicPr>
        <p:blipFill rotWithShape="1">
          <a:blip r:embed="rId2">
            <a:alphaModFix amt="3000"/>
            <a:extLst>
              <a:ext uri="{BEBA8EAE-BF5A-486C-A8C5-ECC9F3942E4B}">
                <a14:imgProps xmlns:a14="http://schemas.microsoft.com/office/drawing/2010/main">
                  <a14:imgLayer r:embed="rId3">
                    <a14:imgEffect>
                      <a14:colorTemperature colorTemp="10702"/>
                    </a14:imgEffect>
                    <a14:imgEffect>
                      <a14:saturation sat="133000"/>
                    </a14:imgEffect>
                    <a14:imgEffect>
                      <a14:brightnessContrast contrast="-100000"/>
                    </a14:imgEffect>
                  </a14:imgLayer>
                </a14:imgProps>
              </a:ext>
            </a:extLst>
          </a:blip>
          <a:srcRect r="84162"/>
          <a:stretch/>
        </p:blipFill>
        <p:spPr>
          <a:xfrm>
            <a:off x="210" y="5304"/>
            <a:ext cx="1590466" cy="6858000"/>
          </a:xfrm>
          <a:prstGeom prst="rect">
            <a:avLst/>
          </a:prstGeom>
        </p:spPr>
      </p:pic>
      <p:sp>
        <p:nvSpPr>
          <p:cNvPr id="18" name="Google Shape;40;p33"/>
          <p:cNvSpPr txBox="1">
            <a:spLocks noGrp="1"/>
          </p:cNvSpPr>
          <p:nvPr>
            <p:ph type="title" hasCustomPrompt="1"/>
          </p:nvPr>
        </p:nvSpPr>
        <p:spPr>
          <a:xfrm>
            <a:off x="2076994" y="222069"/>
            <a:ext cx="9666016" cy="1018902"/>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4400"/>
              <a:buFont typeface="Calibri"/>
              <a:buNone/>
              <a:defRPr sz="4400" b="1">
                <a:solidFill>
                  <a:srgbClr val="009BAF"/>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s-CO" dirty="0"/>
              <a:t>TÍTULO</a:t>
            </a:r>
            <a:endParaRPr dirty="0"/>
          </a:p>
        </p:txBody>
      </p:sp>
      <p:sp>
        <p:nvSpPr>
          <p:cNvPr id="19" name="Google Shape;41;p33"/>
          <p:cNvSpPr txBox="1">
            <a:spLocks noGrp="1"/>
          </p:cNvSpPr>
          <p:nvPr>
            <p:ph type="body" idx="1"/>
          </p:nvPr>
        </p:nvSpPr>
        <p:spPr>
          <a:xfrm>
            <a:off x="2076994" y="1410789"/>
            <a:ext cx="9666016" cy="4663440"/>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480"/>
              </a:spcBef>
              <a:spcAft>
                <a:spcPts val="0"/>
              </a:spcAft>
              <a:buClr>
                <a:srgbClr val="009BAF"/>
              </a:buClr>
              <a:buSzPts val="2400"/>
              <a:buChar char="•"/>
              <a:defRPr>
                <a:latin typeface="Calibri"/>
                <a:ea typeface="Calibri"/>
                <a:cs typeface="Calibri"/>
                <a:sym typeface="Calibri"/>
              </a:defRPr>
            </a:lvl1pPr>
            <a:lvl2pPr marL="914400" lvl="1" indent="-355600" algn="l">
              <a:lnSpc>
                <a:spcPct val="100000"/>
              </a:lnSpc>
              <a:spcBef>
                <a:spcPts val="600"/>
              </a:spcBef>
              <a:spcAft>
                <a:spcPts val="0"/>
              </a:spcAft>
              <a:buSzPts val="2000"/>
              <a:buChar char="•"/>
              <a:defRPr>
                <a:latin typeface="Calibri"/>
                <a:ea typeface="Calibri"/>
                <a:cs typeface="Calibri"/>
                <a:sym typeface="Calibri"/>
              </a:defRPr>
            </a:lvl2pPr>
            <a:lvl3pPr marL="1371600" lvl="2" indent="-342900" algn="l">
              <a:lnSpc>
                <a:spcPct val="100000"/>
              </a:lnSpc>
              <a:spcBef>
                <a:spcPts val="600"/>
              </a:spcBef>
              <a:spcAft>
                <a:spcPts val="0"/>
              </a:spcAft>
              <a:buSzPts val="1800"/>
              <a:buChar char="•"/>
              <a:defRPr>
                <a:latin typeface="Calibri"/>
                <a:ea typeface="Calibri"/>
                <a:cs typeface="Calibri"/>
                <a:sym typeface="Calibri"/>
              </a:defRPr>
            </a:lvl3pPr>
            <a:lvl4pPr marL="1828800" lvl="3" indent="-330200" algn="l">
              <a:lnSpc>
                <a:spcPct val="100000"/>
              </a:lnSpc>
              <a:spcBef>
                <a:spcPts val="600"/>
              </a:spcBef>
              <a:spcAft>
                <a:spcPts val="0"/>
              </a:spcAft>
              <a:buSzPts val="1600"/>
              <a:buChar char="•"/>
              <a:defRPr>
                <a:latin typeface="Calibri"/>
                <a:ea typeface="Calibri"/>
                <a:cs typeface="Calibri"/>
                <a:sym typeface="Calibri"/>
              </a:defRPr>
            </a:lvl4pPr>
            <a:lvl5pPr marL="2286000" lvl="4" indent="-317500" algn="l">
              <a:lnSpc>
                <a:spcPct val="100000"/>
              </a:lnSpc>
              <a:spcBef>
                <a:spcPts val="600"/>
              </a:spcBef>
              <a:spcAft>
                <a:spcPts val="0"/>
              </a:spcAft>
              <a:buSzPts val="1400"/>
              <a:buChar char="•"/>
              <a:defRPr>
                <a:latin typeface="Calibri"/>
                <a:ea typeface="Calibri"/>
                <a:cs typeface="Calibri"/>
                <a:sym typeface="Calibri"/>
              </a:defRPr>
            </a:lvl5pPr>
            <a:lvl6pPr marL="2743200" lvl="5" indent="-394335" algn="l">
              <a:lnSpc>
                <a:spcPct val="100000"/>
              </a:lnSpc>
              <a:spcBef>
                <a:spcPts val="600"/>
              </a:spcBef>
              <a:spcAft>
                <a:spcPts val="0"/>
              </a:spcAft>
              <a:buSzPts val="2610"/>
              <a:buChar char="•"/>
              <a:defRPr/>
            </a:lvl6pPr>
            <a:lvl7pPr marL="3200400" lvl="6" indent="-394335" algn="l">
              <a:lnSpc>
                <a:spcPct val="100000"/>
              </a:lnSpc>
              <a:spcBef>
                <a:spcPts val="600"/>
              </a:spcBef>
              <a:spcAft>
                <a:spcPts val="0"/>
              </a:spcAft>
              <a:buSzPts val="2610"/>
              <a:buChar char="•"/>
              <a:defRPr/>
            </a:lvl7pPr>
            <a:lvl8pPr marL="3657600" lvl="7" indent="-394334" algn="l">
              <a:lnSpc>
                <a:spcPct val="100000"/>
              </a:lnSpc>
              <a:spcBef>
                <a:spcPts val="600"/>
              </a:spcBef>
              <a:spcAft>
                <a:spcPts val="0"/>
              </a:spcAft>
              <a:buSzPts val="2610"/>
              <a:buChar char="•"/>
              <a:defRPr/>
            </a:lvl8pPr>
            <a:lvl9pPr marL="4114800" lvl="8" indent="-394334" algn="l">
              <a:lnSpc>
                <a:spcPct val="100000"/>
              </a:lnSpc>
              <a:spcBef>
                <a:spcPts val="600"/>
              </a:spcBef>
              <a:spcAft>
                <a:spcPts val="600"/>
              </a:spcAft>
              <a:buSzPts val="2610"/>
              <a:buChar char="•"/>
              <a:defRPr/>
            </a:lvl9pPr>
          </a:lstStyle>
          <a:p>
            <a:pPr lvl="0"/>
            <a:r>
              <a:rPr lang="es-ES"/>
              <a:t>Editar el estilo de texto del patrón</a:t>
            </a:r>
          </a:p>
        </p:txBody>
      </p:sp>
      <p:sp>
        <p:nvSpPr>
          <p:cNvPr id="21" name="Google Shape;44;p33"/>
          <p:cNvSpPr/>
          <p:nvPr/>
        </p:nvSpPr>
        <p:spPr>
          <a:xfrm>
            <a:off x="0" y="2510553"/>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3" name="Google Shape;46;p33"/>
          <p:cNvSpPr/>
          <p:nvPr/>
        </p:nvSpPr>
        <p:spPr>
          <a:xfrm>
            <a:off x="0" y="3326986"/>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5" name="Google Shape;48;p33"/>
          <p:cNvSpPr/>
          <p:nvPr/>
        </p:nvSpPr>
        <p:spPr>
          <a:xfrm>
            <a:off x="0" y="4135431"/>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6" name="Google Shape;38;p32">
            <a:extLst>
              <a:ext uri="{FF2B5EF4-FFF2-40B4-BE49-F238E27FC236}">
                <a16:creationId xmlns:a16="http://schemas.microsoft.com/office/drawing/2014/main" id="{3BADBE63-7757-4E76-8885-C6A2C7D40C63}"/>
              </a:ext>
            </a:extLst>
          </p:cNvPr>
          <p:cNvSpPr txBox="1">
            <a:spLocks noGrp="1"/>
          </p:cNvSpPr>
          <p:nvPr>
            <p:ph type="sldNum" idx="12"/>
          </p:nvPr>
        </p:nvSpPr>
        <p:spPr>
          <a:xfrm>
            <a:off x="11714226" y="6537426"/>
            <a:ext cx="471056" cy="309420"/>
          </a:xfrm>
          <a:prstGeom prst="rect">
            <a:avLst/>
          </a:prstGeom>
          <a:noFill/>
          <a:ln w="9525" cap="rnd" cmpd="sng">
            <a:noFill/>
            <a:prstDash val="solid"/>
            <a:round/>
            <a:headEnd type="none" w="sm" len="sm"/>
            <a:tailEnd type="none" w="sm" len="sm"/>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1pPr>
            <a:lvl2pPr marL="0" marR="0" lvl="1"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2pPr>
            <a:lvl3pPr marL="0" marR="0" lvl="2"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3pPr>
            <a:lvl4pPr marL="0" marR="0" lvl="3"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4pPr>
            <a:lvl5pPr marL="0" marR="0" lvl="4"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5pPr>
            <a:lvl6pPr marL="0" marR="0" lvl="5"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6pPr>
            <a:lvl7pPr marL="0" marR="0" lvl="6"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7pPr>
            <a:lvl8pPr marL="0" marR="0" lvl="7"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8pPr>
            <a:lvl9pPr marL="0" marR="0" lvl="8"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smtClean="0"/>
              <a:t>‹Nº›</a:t>
            </a:fld>
            <a:endParaRPr lang="es-CO"/>
          </a:p>
        </p:txBody>
      </p:sp>
      <p:sp>
        <p:nvSpPr>
          <p:cNvPr id="15" name="Google Shape;43;p33"/>
          <p:cNvSpPr/>
          <p:nvPr/>
        </p:nvSpPr>
        <p:spPr>
          <a:xfrm>
            <a:off x="0" y="1860674"/>
            <a:ext cx="1567543" cy="649879"/>
          </a:xfrm>
          <a:prstGeom prst="rect">
            <a:avLst/>
          </a:prstGeom>
          <a:solidFill>
            <a:srgbClr val="009BA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a:solidFill>
                  <a:schemeClr val="lt1"/>
                </a:solidFill>
                <a:latin typeface="Calibri"/>
                <a:ea typeface="Calibri"/>
                <a:cs typeface="Calibri"/>
                <a:sym typeface="Calibri"/>
              </a:rPr>
              <a:t>Introducción</a:t>
            </a:r>
            <a:endParaRPr sz="1400" b="0" i="0" u="none" strike="noStrike" cap="none" dirty="0">
              <a:solidFill>
                <a:srgbClr val="000000"/>
              </a:solidFill>
              <a:latin typeface="Arial"/>
              <a:ea typeface="Arial"/>
              <a:cs typeface="Arial"/>
              <a:sym typeface="Arial"/>
            </a:endParaRPr>
          </a:p>
        </p:txBody>
      </p:sp>
      <p:sp>
        <p:nvSpPr>
          <p:cNvPr id="16" name="Google Shape;45;p33"/>
          <p:cNvSpPr/>
          <p:nvPr/>
        </p:nvSpPr>
        <p:spPr>
          <a:xfrm>
            <a:off x="0" y="2677107"/>
            <a:ext cx="1567543" cy="649879"/>
          </a:xfrm>
          <a:prstGeom prst="rect">
            <a:avLst/>
          </a:prstGeom>
          <a:solidFill>
            <a:srgbClr val="0D324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a:solidFill>
                  <a:schemeClr val="lt1"/>
                </a:solidFill>
                <a:latin typeface="Calibri"/>
                <a:ea typeface="Calibri"/>
                <a:cs typeface="Calibri"/>
                <a:sym typeface="Calibri"/>
              </a:rPr>
              <a:t>Variables booleanas</a:t>
            </a:r>
            <a:endParaRPr sz="1400" b="0" i="0" u="none" strike="noStrike" cap="none" dirty="0">
              <a:solidFill>
                <a:srgbClr val="000000"/>
              </a:solidFill>
              <a:latin typeface="Arial"/>
              <a:ea typeface="Arial"/>
              <a:cs typeface="Arial"/>
              <a:sym typeface="Arial"/>
            </a:endParaRPr>
          </a:p>
        </p:txBody>
      </p:sp>
      <p:sp>
        <p:nvSpPr>
          <p:cNvPr id="27" name="Google Shape;47;p33"/>
          <p:cNvSpPr/>
          <p:nvPr/>
        </p:nvSpPr>
        <p:spPr>
          <a:xfrm>
            <a:off x="0" y="3485552"/>
            <a:ext cx="1567543" cy="649879"/>
          </a:xfrm>
          <a:prstGeom prst="rect">
            <a:avLst/>
          </a:prstGeom>
          <a:solidFill>
            <a:srgbClr val="009BA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a:solidFill>
                  <a:schemeClr val="lt1"/>
                </a:solidFill>
                <a:latin typeface="Calibri"/>
                <a:ea typeface="Calibri"/>
                <a:cs typeface="Calibri"/>
                <a:sym typeface="Calibri"/>
              </a:rPr>
              <a:t>Operadores de comparación</a:t>
            </a:r>
            <a:endParaRPr sz="1400" b="0" i="0" u="none" strike="noStrike" cap="none" dirty="0">
              <a:solidFill>
                <a:srgbClr val="000000"/>
              </a:solidFill>
              <a:latin typeface="Arial"/>
              <a:ea typeface="Arial"/>
              <a:cs typeface="Arial"/>
              <a:sym typeface="Arial"/>
            </a:endParaRPr>
          </a:p>
        </p:txBody>
      </p:sp>
      <p:sp>
        <p:nvSpPr>
          <p:cNvPr id="12" name="Google Shape;48;p33"/>
          <p:cNvSpPr/>
          <p:nvPr/>
        </p:nvSpPr>
        <p:spPr>
          <a:xfrm>
            <a:off x="0" y="4945056"/>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3" name="Google Shape;47;p33"/>
          <p:cNvSpPr/>
          <p:nvPr/>
        </p:nvSpPr>
        <p:spPr>
          <a:xfrm>
            <a:off x="0" y="4295177"/>
            <a:ext cx="1567543" cy="649879"/>
          </a:xfrm>
          <a:prstGeom prst="rect">
            <a:avLst/>
          </a:prstGeom>
          <a:solidFill>
            <a:srgbClr val="009BA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a:solidFill>
                  <a:schemeClr val="lt1"/>
                </a:solidFill>
                <a:latin typeface="Calibri"/>
                <a:ea typeface="Calibri"/>
                <a:cs typeface="Calibri"/>
                <a:sym typeface="Calibri"/>
              </a:rPr>
              <a:t>Operadores lógicos</a:t>
            </a:r>
            <a:endParaRPr sz="1400" b="0" i="0" u="none" strike="noStrike" cap="none" dirty="0">
              <a:solidFill>
                <a:srgbClr val="000000"/>
              </a:solidFill>
              <a:latin typeface="Arial"/>
              <a:ea typeface="Arial"/>
              <a:cs typeface="Arial"/>
              <a:sym typeface="Arial"/>
            </a:endParaRPr>
          </a:p>
        </p:txBody>
      </p:sp>
      <p:sp>
        <p:nvSpPr>
          <p:cNvPr id="14" name="Google Shape;48;p33"/>
          <p:cNvSpPr/>
          <p:nvPr/>
        </p:nvSpPr>
        <p:spPr>
          <a:xfrm>
            <a:off x="10882" y="5739712"/>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0" name="Google Shape;47;p33"/>
          <p:cNvSpPr/>
          <p:nvPr/>
        </p:nvSpPr>
        <p:spPr>
          <a:xfrm>
            <a:off x="10882" y="5089833"/>
            <a:ext cx="1567543" cy="649879"/>
          </a:xfrm>
          <a:prstGeom prst="rect">
            <a:avLst/>
          </a:prstGeom>
          <a:solidFill>
            <a:srgbClr val="009BA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err="1">
                <a:solidFill>
                  <a:schemeClr val="lt1"/>
                </a:solidFill>
                <a:latin typeface="Calibri"/>
                <a:ea typeface="Calibri"/>
                <a:cs typeface="Calibri"/>
                <a:sym typeface="Calibri"/>
              </a:rPr>
              <a:t>If-then</a:t>
            </a:r>
            <a:endParaRPr sz="14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27735174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ema 3 de 5">
    <p:bg>
      <p:bgPr>
        <a:solidFill>
          <a:schemeClr val="bg1"/>
        </a:solidFill>
        <a:effectLst/>
      </p:bgPr>
    </p:bg>
    <p:spTree>
      <p:nvGrpSpPr>
        <p:cNvPr id="1" name=""/>
        <p:cNvGrpSpPr/>
        <p:nvPr/>
      </p:nvGrpSpPr>
      <p:grpSpPr>
        <a:xfrm>
          <a:off x="0" y="0"/>
          <a:ext cx="0" cy="0"/>
          <a:chOff x="0" y="0"/>
          <a:chExt cx="0" cy="0"/>
        </a:xfrm>
      </p:grpSpPr>
      <p:sp>
        <p:nvSpPr>
          <p:cNvPr id="22" name="Rectángulo 21">
            <a:extLst>
              <a:ext uri="{FF2B5EF4-FFF2-40B4-BE49-F238E27FC236}">
                <a16:creationId xmlns:a16="http://schemas.microsoft.com/office/drawing/2014/main" id="{7B3CDB48-DCBE-4C96-96CD-319BFEF3F5D1}"/>
              </a:ext>
            </a:extLst>
          </p:cNvPr>
          <p:cNvSpPr/>
          <p:nvPr/>
        </p:nvSpPr>
        <p:spPr>
          <a:xfrm>
            <a:off x="-9526" y="0"/>
            <a:ext cx="1567543" cy="6858000"/>
          </a:xfrm>
          <a:prstGeom prst="rect">
            <a:avLst/>
          </a:prstGeom>
          <a:gradFill flip="none" rotWithShape="1">
            <a:gsLst>
              <a:gs pos="0">
                <a:schemeClr val="bg1"/>
              </a:gs>
              <a:gs pos="36000">
                <a:srgbClr val="E0E0E0"/>
              </a:gs>
              <a:gs pos="67000">
                <a:srgbClr val="C8C8C8"/>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24" name="Gráfico 11">
            <a:extLst>
              <a:ext uri="{FF2B5EF4-FFF2-40B4-BE49-F238E27FC236}">
                <a16:creationId xmlns:a16="http://schemas.microsoft.com/office/drawing/2014/main" id="{01917929-CAC9-4C23-BB91-8827BDA2CAEB}"/>
              </a:ext>
            </a:extLst>
          </p:cNvPr>
          <p:cNvPicPr>
            <a:picLocks noChangeAspect="1"/>
          </p:cNvPicPr>
          <p:nvPr/>
        </p:nvPicPr>
        <p:blipFill rotWithShape="1">
          <a:blip r:embed="rId2">
            <a:alphaModFix amt="3000"/>
            <a:extLst>
              <a:ext uri="{BEBA8EAE-BF5A-486C-A8C5-ECC9F3942E4B}">
                <a14:imgProps xmlns:a14="http://schemas.microsoft.com/office/drawing/2010/main">
                  <a14:imgLayer r:embed="rId3">
                    <a14:imgEffect>
                      <a14:colorTemperature colorTemp="10702"/>
                    </a14:imgEffect>
                    <a14:imgEffect>
                      <a14:saturation sat="133000"/>
                    </a14:imgEffect>
                    <a14:imgEffect>
                      <a14:brightnessContrast contrast="-100000"/>
                    </a14:imgEffect>
                  </a14:imgLayer>
                </a14:imgProps>
              </a:ext>
            </a:extLst>
          </a:blip>
          <a:srcRect r="84162"/>
          <a:stretch/>
        </p:blipFill>
        <p:spPr>
          <a:xfrm>
            <a:off x="210" y="5304"/>
            <a:ext cx="1590466" cy="6858000"/>
          </a:xfrm>
          <a:prstGeom prst="rect">
            <a:avLst/>
          </a:prstGeom>
        </p:spPr>
      </p:pic>
      <p:sp>
        <p:nvSpPr>
          <p:cNvPr id="18" name="Google Shape;40;p33"/>
          <p:cNvSpPr txBox="1">
            <a:spLocks noGrp="1"/>
          </p:cNvSpPr>
          <p:nvPr>
            <p:ph type="title" hasCustomPrompt="1"/>
          </p:nvPr>
        </p:nvSpPr>
        <p:spPr>
          <a:xfrm>
            <a:off x="2076994" y="222069"/>
            <a:ext cx="9666016" cy="1018902"/>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4400"/>
              <a:buFont typeface="Calibri"/>
              <a:buNone/>
              <a:defRPr sz="4400" b="1">
                <a:solidFill>
                  <a:srgbClr val="009BAF"/>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s-CO" dirty="0"/>
              <a:t>TÍTULO</a:t>
            </a:r>
            <a:endParaRPr dirty="0"/>
          </a:p>
        </p:txBody>
      </p:sp>
      <p:sp>
        <p:nvSpPr>
          <p:cNvPr id="19" name="Google Shape;41;p33"/>
          <p:cNvSpPr txBox="1">
            <a:spLocks noGrp="1"/>
          </p:cNvSpPr>
          <p:nvPr>
            <p:ph type="body" idx="1"/>
          </p:nvPr>
        </p:nvSpPr>
        <p:spPr>
          <a:xfrm>
            <a:off x="2076994" y="1410789"/>
            <a:ext cx="9666016" cy="4663440"/>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480"/>
              </a:spcBef>
              <a:spcAft>
                <a:spcPts val="0"/>
              </a:spcAft>
              <a:buClr>
                <a:srgbClr val="009BAF"/>
              </a:buClr>
              <a:buSzPts val="2400"/>
              <a:buChar char="•"/>
              <a:defRPr>
                <a:latin typeface="Calibri"/>
                <a:ea typeface="Calibri"/>
                <a:cs typeface="Calibri"/>
                <a:sym typeface="Calibri"/>
              </a:defRPr>
            </a:lvl1pPr>
            <a:lvl2pPr marL="914400" lvl="1" indent="-355600" algn="l">
              <a:lnSpc>
                <a:spcPct val="100000"/>
              </a:lnSpc>
              <a:spcBef>
                <a:spcPts val="600"/>
              </a:spcBef>
              <a:spcAft>
                <a:spcPts val="0"/>
              </a:spcAft>
              <a:buSzPts val="2000"/>
              <a:buChar char="•"/>
              <a:defRPr>
                <a:latin typeface="Calibri"/>
                <a:ea typeface="Calibri"/>
                <a:cs typeface="Calibri"/>
                <a:sym typeface="Calibri"/>
              </a:defRPr>
            </a:lvl2pPr>
            <a:lvl3pPr marL="1371600" lvl="2" indent="-342900" algn="l">
              <a:lnSpc>
                <a:spcPct val="100000"/>
              </a:lnSpc>
              <a:spcBef>
                <a:spcPts val="600"/>
              </a:spcBef>
              <a:spcAft>
                <a:spcPts val="0"/>
              </a:spcAft>
              <a:buSzPts val="1800"/>
              <a:buChar char="•"/>
              <a:defRPr>
                <a:latin typeface="Calibri"/>
                <a:ea typeface="Calibri"/>
                <a:cs typeface="Calibri"/>
                <a:sym typeface="Calibri"/>
              </a:defRPr>
            </a:lvl3pPr>
            <a:lvl4pPr marL="1828800" lvl="3" indent="-330200" algn="l">
              <a:lnSpc>
                <a:spcPct val="100000"/>
              </a:lnSpc>
              <a:spcBef>
                <a:spcPts val="600"/>
              </a:spcBef>
              <a:spcAft>
                <a:spcPts val="0"/>
              </a:spcAft>
              <a:buSzPts val="1600"/>
              <a:buChar char="•"/>
              <a:defRPr>
                <a:latin typeface="Calibri"/>
                <a:ea typeface="Calibri"/>
                <a:cs typeface="Calibri"/>
                <a:sym typeface="Calibri"/>
              </a:defRPr>
            </a:lvl4pPr>
            <a:lvl5pPr marL="2286000" lvl="4" indent="-317500" algn="l">
              <a:lnSpc>
                <a:spcPct val="100000"/>
              </a:lnSpc>
              <a:spcBef>
                <a:spcPts val="600"/>
              </a:spcBef>
              <a:spcAft>
                <a:spcPts val="0"/>
              </a:spcAft>
              <a:buSzPts val="1400"/>
              <a:buChar char="•"/>
              <a:defRPr>
                <a:latin typeface="Calibri"/>
                <a:ea typeface="Calibri"/>
                <a:cs typeface="Calibri"/>
                <a:sym typeface="Calibri"/>
              </a:defRPr>
            </a:lvl5pPr>
            <a:lvl6pPr marL="2743200" lvl="5" indent="-394335" algn="l">
              <a:lnSpc>
                <a:spcPct val="100000"/>
              </a:lnSpc>
              <a:spcBef>
                <a:spcPts val="600"/>
              </a:spcBef>
              <a:spcAft>
                <a:spcPts val="0"/>
              </a:spcAft>
              <a:buSzPts val="2610"/>
              <a:buChar char="•"/>
              <a:defRPr/>
            </a:lvl6pPr>
            <a:lvl7pPr marL="3200400" lvl="6" indent="-394335" algn="l">
              <a:lnSpc>
                <a:spcPct val="100000"/>
              </a:lnSpc>
              <a:spcBef>
                <a:spcPts val="600"/>
              </a:spcBef>
              <a:spcAft>
                <a:spcPts val="0"/>
              </a:spcAft>
              <a:buSzPts val="2610"/>
              <a:buChar char="•"/>
              <a:defRPr/>
            </a:lvl7pPr>
            <a:lvl8pPr marL="3657600" lvl="7" indent="-394334" algn="l">
              <a:lnSpc>
                <a:spcPct val="100000"/>
              </a:lnSpc>
              <a:spcBef>
                <a:spcPts val="600"/>
              </a:spcBef>
              <a:spcAft>
                <a:spcPts val="0"/>
              </a:spcAft>
              <a:buSzPts val="2610"/>
              <a:buChar char="•"/>
              <a:defRPr/>
            </a:lvl8pPr>
            <a:lvl9pPr marL="4114800" lvl="8" indent="-394334" algn="l">
              <a:lnSpc>
                <a:spcPct val="100000"/>
              </a:lnSpc>
              <a:spcBef>
                <a:spcPts val="600"/>
              </a:spcBef>
              <a:spcAft>
                <a:spcPts val="600"/>
              </a:spcAft>
              <a:buSzPts val="2610"/>
              <a:buChar char="•"/>
              <a:defRPr/>
            </a:lvl9pPr>
          </a:lstStyle>
          <a:p>
            <a:pPr lvl="0"/>
            <a:r>
              <a:rPr lang="es-ES"/>
              <a:t>Editar el estilo de texto del patrón</a:t>
            </a:r>
          </a:p>
        </p:txBody>
      </p:sp>
      <p:sp>
        <p:nvSpPr>
          <p:cNvPr id="21" name="Google Shape;44;p33"/>
          <p:cNvSpPr/>
          <p:nvPr/>
        </p:nvSpPr>
        <p:spPr>
          <a:xfrm>
            <a:off x="0" y="2510553"/>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3" name="Google Shape;46;p33"/>
          <p:cNvSpPr/>
          <p:nvPr/>
        </p:nvSpPr>
        <p:spPr>
          <a:xfrm>
            <a:off x="0" y="3326986"/>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5" name="Google Shape;48;p33"/>
          <p:cNvSpPr/>
          <p:nvPr/>
        </p:nvSpPr>
        <p:spPr>
          <a:xfrm>
            <a:off x="0" y="4135431"/>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6" name="Google Shape;38;p32">
            <a:extLst>
              <a:ext uri="{FF2B5EF4-FFF2-40B4-BE49-F238E27FC236}">
                <a16:creationId xmlns:a16="http://schemas.microsoft.com/office/drawing/2014/main" id="{3BADBE63-7757-4E76-8885-C6A2C7D40C63}"/>
              </a:ext>
            </a:extLst>
          </p:cNvPr>
          <p:cNvSpPr txBox="1">
            <a:spLocks noGrp="1"/>
          </p:cNvSpPr>
          <p:nvPr>
            <p:ph type="sldNum" idx="12"/>
          </p:nvPr>
        </p:nvSpPr>
        <p:spPr>
          <a:xfrm>
            <a:off x="11714226" y="6537426"/>
            <a:ext cx="471056" cy="309420"/>
          </a:xfrm>
          <a:prstGeom prst="rect">
            <a:avLst/>
          </a:prstGeom>
          <a:noFill/>
          <a:ln w="9525" cap="rnd" cmpd="sng">
            <a:noFill/>
            <a:prstDash val="solid"/>
            <a:round/>
            <a:headEnd type="none" w="sm" len="sm"/>
            <a:tailEnd type="none" w="sm" len="sm"/>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1pPr>
            <a:lvl2pPr marL="0" marR="0" lvl="1"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2pPr>
            <a:lvl3pPr marL="0" marR="0" lvl="2"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3pPr>
            <a:lvl4pPr marL="0" marR="0" lvl="3"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4pPr>
            <a:lvl5pPr marL="0" marR="0" lvl="4"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5pPr>
            <a:lvl6pPr marL="0" marR="0" lvl="5"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6pPr>
            <a:lvl7pPr marL="0" marR="0" lvl="6"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7pPr>
            <a:lvl8pPr marL="0" marR="0" lvl="7"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8pPr>
            <a:lvl9pPr marL="0" marR="0" lvl="8"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smtClean="0"/>
              <a:t>‹Nº›</a:t>
            </a:fld>
            <a:endParaRPr lang="es-CO"/>
          </a:p>
        </p:txBody>
      </p:sp>
      <p:sp>
        <p:nvSpPr>
          <p:cNvPr id="15" name="Google Shape;43;p33"/>
          <p:cNvSpPr/>
          <p:nvPr/>
        </p:nvSpPr>
        <p:spPr>
          <a:xfrm>
            <a:off x="0" y="1860674"/>
            <a:ext cx="1567543" cy="649879"/>
          </a:xfrm>
          <a:prstGeom prst="rect">
            <a:avLst/>
          </a:prstGeom>
          <a:solidFill>
            <a:srgbClr val="009BA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a:solidFill>
                  <a:schemeClr val="lt1"/>
                </a:solidFill>
                <a:latin typeface="Calibri"/>
                <a:ea typeface="Calibri"/>
                <a:cs typeface="Calibri"/>
                <a:sym typeface="Calibri"/>
              </a:rPr>
              <a:t>Introducción</a:t>
            </a:r>
            <a:endParaRPr sz="1400" b="0" i="0" u="none" strike="noStrike" cap="none" dirty="0">
              <a:solidFill>
                <a:srgbClr val="000000"/>
              </a:solidFill>
              <a:latin typeface="Arial"/>
              <a:ea typeface="Arial"/>
              <a:cs typeface="Arial"/>
              <a:sym typeface="Arial"/>
            </a:endParaRPr>
          </a:p>
        </p:txBody>
      </p:sp>
      <p:sp>
        <p:nvSpPr>
          <p:cNvPr id="16" name="Google Shape;45;p33"/>
          <p:cNvSpPr/>
          <p:nvPr/>
        </p:nvSpPr>
        <p:spPr>
          <a:xfrm>
            <a:off x="0" y="2677107"/>
            <a:ext cx="1567543" cy="649879"/>
          </a:xfrm>
          <a:prstGeom prst="rect">
            <a:avLst/>
          </a:prstGeom>
          <a:solidFill>
            <a:srgbClr val="009BA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a:solidFill>
                  <a:schemeClr val="lt1"/>
                </a:solidFill>
                <a:latin typeface="Calibri"/>
                <a:ea typeface="Calibri"/>
                <a:cs typeface="Calibri"/>
                <a:sym typeface="Calibri"/>
              </a:rPr>
              <a:t>Variables booleanas</a:t>
            </a:r>
            <a:endParaRPr sz="1400" b="0" i="0" u="none" strike="noStrike" cap="none" dirty="0">
              <a:solidFill>
                <a:srgbClr val="000000"/>
              </a:solidFill>
              <a:latin typeface="Arial"/>
              <a:ea typeface="Arial"/>
              <a:cs typeface="Arial"/>
              <a:sym typeface="Arial"/>
            </a:endParaRPr>
          </a:p>
        </p:txBody>
      </p:sp>
      <p:sp>
        <p:nvSpPr>
          <p:cNvPr id="27" name="Google Shape;47;p33"/>
          <p:cNvSpPr/>
          <p:nvPr/>
        </p:nvSpPr>
        <p:spPr>
          <a:xfrm>
            <a:off x="0" y="3485552"/>
            <a:ext cx="1567543" cy="649879"/>
          </a:xfrm>
          <a:prstGeom prst="rect">
            <a:avLst/>
          </a:prstGeom>
          <a:solidFill>
            <a:srgbClr val="0D324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a:solidFill>
                  <a:schemeClr val="lt1"/>
                </a:solidFill>
                <a:latin typeface="Calibri"/>
                <a:ea typeface="Calibri"/>
                <a:cs typeface="Calibri"/>
                <a:sym typeface="Calibri"/>
              </a:rPr>
              <a:t>Operadores de comparación</a:t>
            </a:r>
            <a:endParaRPr sz="1400" b="0" i="0" u="none" strike="noStrike" cap="none" dirty="0">
              <a:solidFill>
                <a:srgbClr val="000000"/>
              </a:solidFill>
              <a:latin typeface="Arial"/>
              <a:ea typeface="Arial"/>
              <a:cs typeface="Arial"/>
              <a:sym typeface="Arial"/>
            </a:endParaRPr>
          </a:p>
        </p:txBody>
      </p:sp>
      <p:sp>
        <p:nvSpPr>
          <p:cNvPr id="12" name="Google Shape;48;p33"/>
          <p:cNvSpPr/>
          <p:nvPr/>
        </p:nvSpPr>
        <p:spPr>
          <a:xfrm>
            <a:off x="0" y="4945056"/>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3" name="Google Shape;47;p33"/>
          <p:cNvSpPr/>
          <p:nvPr/>
        </p:nvSpPr>
        <p:spPr>
          <a:xfrm>
            <a:off x="0" y="4295177"/>
            <a:ext cx="1567543" cy="649879"/>
          </a:xfrm>
          <a:prstGeom prst="rect">
            <a:avLst/>
          </a:prstGeom>
          <a:solidFill>
            <a:srgbClr val="009BA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a:solidFill>
                  <a:schemeClr val="lt1"/>
                </a:solidFill>
                <a:latin typeface="Calibri"/>
                <a:ea typeface="Calibri"/>
                <a:cs typeface="Calibri"/>
                <a:sym typeface="Calibri"/>
              </a:rPr>
              <a:t>Operadores lógicos</a:t>
            </a:r>
            <a:endParaRPr sz="1400" b="0" i="0" u="none" strike="noStrike" cap="none" dirty="0">
              <a:solidFill>
                <a:srgbClr val="000000"/>
              </a:solidFill>
              <a:latin typeface="Arial"/>
              <a:ea typeface="Arial"/>
              <a:cs typeface="Arial"/>
              <a:sym typeface="Arial"/>
            </a:endParaRPr>
          </a:p>
        </p:txBody>
      </p:sp>
      <p:sp>
        <p:nvSpPr>
          <p:cNvPr id="14" name="Google Shape;48;p33"/>
          <p:cNvSpPr/>
          <p:nvPr/>
        </p:nvSpPr>
        <p:spPr>
          <a:xfrm>
            <a:off x="10882" y="5739712"/>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0" name="Google Shape;47;p33"/>
          <p:cNvSpPr/>
          <p:nvPr/>
        </p:nvSpPr>
        <p:spPr>
          <a:xfrm>
            <a:off x="10882" y="5089833"/>
            <a:ext cx="1567543" cy="649879"/>
          </a:xfrm>
          <a:prstGeom prst="rect">
            <a:avLst/>
          </a:prstGeom>
          <a:solidFill>
            <a:srgbClr val="009BA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err="1">
                <a:solidFill>
                  <a:schemeClr val="lt1"/>
                </a:solidFill>
                <a:latin typeface="Calibri"/>
                <a:ea typeface="Calibri"/>
                <a:cs typeface="Calibri"/>
                <a:sym typeface="Calibri"/>
              </a:rPr>
              <a:t>If-then</a:t>
            </a:r>
            <a:endParaRPr sz="14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302824637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ema 4 de 5">
    <p:bg>
      <p:bgPr>
        <a:solidFill>
          <a:schemeClr val="bg1"/>
        </a:solidFill>
        <a:effectLst/>
      </p:bgPr>
    </p:bg>
    <p:spTree>
      <p:nvGrpSpPr>
        <p:cNvPr id="1" name=""/>
        <p:cNvGrpSpPr/>
        <p:nvPr/>
      </p:nvGrpSpPr>
      <p:grpSpPr>
        <a:xfrm>
          <a:off x="0" y="0"/>
          <a:ext cx="0" cy="0"/>
          <a:chOff x="0" y="0"/>
          <a:chExt cx="0" cy="0"/>
        </a:xfrm>
      </p:grpSpPr>
      <p:sp>
        <p:nvSpPr>
          <p:cNvPr id="22" name="Rectángulo 21">
            <a:extLst>
              <a:ext uri="{FF2B5EF4-FFF2-40B4-BE49-F238E27FC236}">
                <a16:creationId xmlns:a16="http://schemas.microsoft.com/office/drawing/2014/main" id="{7B3CDB48-DCBE-4C96-96CD-319BFEF3F5D1}"/>
              </a:ext>
            </a:extLst>
          </p:cNvPr>
          <p:cNvSpPr/>
          <p:nvPr/>
        </p:nvSpPr>
        <p:spPr>
          <a:xfrm>
            <a:off x="-9526" y="0"/>
            <a:ext cx="1567543" cy="6858000"/>
          </a:xfrm>
          <a:prstGeom prst="rect">
            <a:avLst/>
          </a:prstGeom>
          <a:gradFill flip="none" rotWithShape="1">
            <a:gsLst>
              <a:gs pos="0">
                <a:schemeClr val="bg1"/>
              </a:gs>
              <a:gs pos="36000">
                <a:srgbClr val="E0E0E0"/>
              </a:gs>
              <a:gs pos="67000">
                <a:srgbClr val="C8C8C8"/>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24" name="Gráfico 11">
            <a:extLst>
              <a:ext uri="{FF2B5EF4-FFF2-40B4-BE49-F238E27FC236}">
                <a16:creationId xmlns:a16="http://schemas.microsoft.com/office/drawing/2014/main" id="{01917929-CAC9-4C23-BB91-8827BDA2CAEB}"/>
              </a:ext>
            </a:extLst>
          </p:cNvPr>
          <p:cNvPicPr>
            <a:picLocks noChangeAspect="1"/>
          </p:cNvPicPr>
          <p:nvPr/>
        </p:nvPicPr>
        <p:blipFill rotWithShape="1">
          <a:blip r:embed="rId2">
            <a:alphaModFix amt="3000"/>
            <a:extLst>
              <a:ext uri="{BEBA8EAE-BF5A-486C-A8C5-ECC9F3942E4B}">
                <a14:imgProps xmlns:a14="http://schemas.microsoft.com/office/drawing/2010/main">
                  <a14:imgLayer r:embed="rId3">
                    <a14:imgEffect>
                      <a14:colorTemperature colorTemp="10702"/>
                    </a14:imgEffect>
                    <a14:imgEffect>
                      <a14:saturation sat="133000"/>
                    </a14:imgEffect>
                    <a14:imgEffect>
                      <a14:brightnessContrast contrast="-100000"/>
                    </a14:imgEffect>
                  </a14:imgLayer>
                </a14:imgProps>
              </a:ext>
            </a:extLst>
          </a:blip>
          <a:srcRect r="84162"/>
          <a:stretch/>
        </p:blipFill>
        <p:spPr>
          <a:xfrm>
            <a:off x="210" y="5304"/>
            <a:ext cx="1590466" cy="6858000"/>
          </a:xfrm>
          <a:prstGeom prst="rect">
            <a:avLst/>
          </a:prstGeom>
        </p:spPr>
      </p:pic>
      <p:sp>
        <p:nvSpPr>
          <p:cNvPr id="18" name="Google Shape;40;p33"/>
          <p:cNvSpPr txBox="1">
            <a:spLocks noGrp="1"/>
          </p:cNvSpPr>
          <p:nvPr>
            <p:ph type="title" hasCustomPrompt="1"/>
          </p:nvPr>
        </p:nvSpPr>
        <p:spPr>
          <a:xfrm>
            <a:off x="2076994" y="222069"/>
            <a:ext cx="9666016" cy="1018902"/>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4400"/>
              <a:buFont typeface="Calibri"/>
              <a:buNone/>
              <a:defRPr sz="4400" b="1">
                <a:solidFill>
                  <a:srgbClr val="009BAF"/>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s-CO" dirty="0"/>
              <a:t>TÍTULO</a:t>
            </a:r>
            <a:endParaRPr dirty="0"/>
          </a:p>
        </p:txBody>
      </p:sp>
      <p:sp>
        <p:nvSpPr>
          <p:cNvPr id="19" name="Google Shape;41;p33"/>
          <p:cNvSpPr txBox="1">
            <a:spLocks noGrp="1"/>
          </p:cNvSpPr>
          <p:nvPr>
            <p:ph type="body" idx="1"/>
          </p:nvPr>
        </p:nvSpPr>
        <p:spPr>
          <a:xfrm>
            <a:off x="2076994" y="1410789"/>
            <a:ext cx="9666016" cy="4663440"/>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480"/>
              </a:spcBef>
              <a:spcAft>
                <a:spcPts val="0"/>
              </a:spcAft>
              <a:buClr>
                <a:srgbClr val="009BAF"/>
              </a:buClr>
              <a:buSzPts val="2400"/>
              <a:buChar char="•"/>
              <a:defRPr>
                <a:latin typeface="Calibri"/>
                <a:ea typeface="Calibri"/>
                <a:cs typeface="Calibri"/>
                <a:sym typeface="Calibri"/>
              </a:defRPr>
            </a:lvl1pPr>
            <a:lvl2pPr marL="914400" lvl="1" indent="-355600" algn="l">
              <a:lnSpc>
                <a:spcPct val="100000"/>
              </a:lnSpc>
              <a:spcBef>
                <a:spcPts val="600"/>
              </a:spcBef>
              <a:spcAft>
                <a:spcPts val="0"/>
              </a:spcAft>
              <a:buSzPts val="2000"/>
              <a:buChar char="•"/>
              <a:defRPr>
                <a:latin typeface="Calibri"/>
                <a:ea typeface="Calibri"/>
                <a:cs typeface="Calibri"/>
                <a:sym typeface="Calibri"/>
              </a:defRPr>
            </a:lvl2pPr>
            <a:lvl3pPr marL="1371600" lvl="2" indent="-342900" algn="l">
              <a:lnSpc>
                <a:spcPct val="100000"/>
              </a:lnSpc>
              <a:spcBef>
                <a:spcPts val="600"/>
              </a:spcBef>
              <a:spcAft>
                <a:spcPts val="0"/>
              </a:spcAft>
              <a:buSzPts val="1800"/>
              <a:buChar char="•"/>
              <a:defRPr>
                <a:latin typeface="Calibri"/>
                <a:ea typeface="Calibri"/>
                <a:cs typeface="Calibri"/>
                <a:sym typeface="Calibri"/>
              </a:defRPr>
            </a:lvl3pPr>
            <a:lvl4pPr marL="1828800" lvl="3" indent="-330200" algn="l">
              <a:lnSpc>
                <a:spcPct val="100000"/>
              </a:lnSpc>
              <a:spcBef>
                <a:spcPts val="600"/>
              </a:spcBef>
              <a:spcAft>
                <a:spcPts val="0"/>
              </a:spcAft>
              <a:buSzPts val="1600"/>
              <a:buChar char="•"/>
              <a:defRPr>
                <a:latin typeface="Calibri"/>
                <a:ea typeface="Calibri"/>
                <a:cs typeface="Calibri"/>
                <a:sym typeface="Calibri"/>
              </a:defRPr>
            </a:lvl4pPr>
            <a:lvl5pPr marL="2286000" lvl="4" indent="-317500" algn="l">
              <a:lnSpc>
                <a:spcPct val="100000"/>
              </a:lnSpc>
              <a:spcBef>
                <a:spcPts val="600"/>
              </a:spcBef>
              <a:spcAft>
                <a:spcPts val="0"/>
              </a:spcAft>
              <a:buSzPts val="1400"/>
              <a:buChar char="•"/>
              <a:defRPr>
                <a:latin typeface="Calibri"/>
                <a:ea typeface="Calibri"/>
                <a:cs typeface="Calibri"/>
                <a:sym typeface="Calibri"/>
              </a:defRPr>
            </a:lvl5pPr>
            <a:lvl6pPr marL="2743200" lvl="5" indent="-394335" algn="l">
              <a:lnSpc>
                <a:spcPct val="100000"/>
              </a:lnSpc>
              <a:spcBef>
                <a:spcPts val="600"/>
              </a:spcBef>
              <a:spcAft>
                <a:spcPts val="0"/>
              </a:spcAft>
              <a:buSzPts val="2610"/>
              <a:buChar char="•"/>
              <a:defRPr/>
            </a:lvl6pPr>
            <a:lvl7pPr marL="3200400" lvl="6" indent="-394335" algn="l">
              <a:lnSpc>
                <a:spcPct val="100000"/>
              </a:lnSpc>
              <a:spcBef>
                <a:spcPts val="600"/>
              </a:spcBef>
              <a:spcAft>
                <a:spcPts val="0"/>
              </a:spcAft>
              <a:buSzPts val="2610"/>
              <a:buChar char="•"/>
              <a:defRPr/>
            </a:lvl7pPr>
            <a:lvl8pPr marL="3657600" lvl="7" indent="-394334" algn="l">
              <a:lnSpc>
                <a:spcPct val="100000"/>
              </a:lnSpc>
              <a:spcBef>
                <a:spcPts val="600"/>
              </a:spcBef>
              <a:spcAft>
                <a:spcPts val="0"/>
              </a:spcAft>
              <a:buSzPts val="2610"/>
              <a:buChar char="•"/>
              <a:defRPr/>
            </a:lvl8pPr>
            <a:lvl9pPr marL="4114800" lvl="8" indent="-394334" algn="l">
              <a:lnSpc>
                <a:spcPct val="100000"/>
              </a:lnSpc>
              <a:spcBef>
                <a:spcPts val="600"/>
              </a:spcBef>
              <a:spcAft>
                <a:spcPts val="600"/>
              </a:spcAft>
              <a:buSzPts val="2610"/>
              <a:buChar char="•"/>
              <a:defRPr/>
            </a:lvl9pPr>
          </a:lstStyle>
          <a:p>
            <a:pPr lvl="0"/>
            <a:r>
              <a:rPr lang="es-ES"/>
              <a:t>Editar el estilo de texto del patrón</a:t>
            </a:r>
          </a:p>
        </p:txBody>
      </p:sp>
      <p:sp>
        <p:nvSpPr>
          <p:cNvPr id="21" name="Google Shape;44;p33"/>
          <p:cNvSpPr/>
          <p:nvPr/>
        </p:nvSpPr>
        <p:spPr>
          <a:xfrm>
            <a:off x="0" y="2510553"/>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3" name="Google Shape;46;p33"/>
          <p:cNvSpPr/>
          <p:nvPr/>
        </p:nvSpPr>
        <p:spPr>
          <a:xfrm>
            <a:off x="0" y="3326986"/>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5" name="Google Shape;48;p33"/>
          <p:cNvSpPr/>
          <p:nvPr/>
        </p:nvSpPr>
        <p:spPr>
          <a:xfrm>
            <a:off x="0" y="4135431"/>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6" name="Google Shape;38;p32">
            <a:extLst>
              <a:ext uri="{FF2B5EF4-FFF2-40B4-BE49-F238E27FC236}">
                <a16:creationId xmlns:a16="http://schemas.microsoft.com/office/drawing/2014/main" id="{3BADBE63-7757-4E76-8885-C6A2C7D40C63}"/>
              </a:ext>
            </a:extLst>
          </p:cNvPr>
          <p:cNvSpPr txBox="1">
            <a:spLocks noGrp="1"/>
          </p:cNvSpPr>
          <p:nvPr>
            <p:ph type="sldNum" idx="12"/>
          </p:nvPr>
        </p:nvSpPr>
        <p:spPr>
          <a:xfrm>
            <a:off x="11714226" y="6537426"/>
            <a:ext cx="471056" cy="309420"/>
          </a:xfrm>
          <a:prstGeom prst="rect">
            <a:avLst/>
          </a:prstGeom>
          <a:noFill/>
          <a:ln w="9525" cap="rnd" cmpd="sng">
            <a:noFill/>
            <a:prstDash val="solid"/>
            <a:round/>
            <a:headEnd type="none" w="sm" len="sm"/>
            <a:tailEnd type="none" w="sm" len="sm"/>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1pPr>
            <a:lvl2pPr marL="0" marR="0" lvl="1"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2pPr>
            <a:lvl3pPr marL="0" marR="0" lvl="2"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3pPr>
            <a:lvl4pPr marL="0" marR="0" lvl="3"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4pPr>
            <a:lvl5pPr marL="0" marR="0" lvl="4"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5pPr>
            <a:lvl6pPr marL="0" marR="0" lvl="5"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6pPr>
            <a:lvl7pPr marL="0" marR="0" lvl="6"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7pPr>
            <a:lvl8pPr marL="0" marR="0" lvl="7"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8pPr>
            <a:lvl9pPr marL="0" marR="0" lvl="8"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smtClean="0"/>
              <a:t>‹Nº›</a:t>
            </a:fld>
            <a:endParaRPr lang="es-CO"/>
          </a:p>
        </p:txBody>
      </p:sp>
      <p:sp>
        <p:nvSpPr>
          <p:cNvPr id="15" name="Google Shape;43;p33"/>
          <p:cNvSpPr/>
          <p:nvPr/>
        </p:nvSpPr>
        <p:spPr>
          <a:xfrm>
            <a:off x="0" y="1860674"/>
            <a:ext cx="1567543" cy="649879"/>
          </a:xfrm>
          <a:prstGeom prst="rect">
            <a:avLst/>
          </a:prstGeom>
          <a:solidFill>
            <a:srgbClr val="009BA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a:solidFill>
                  <a:schemeClr val="lt1"/>
                </a:solidFill>
                <a:latin typeface="Calibri"/>
                <a:ea typeface="Calibri"/>
                <a:cs typeface="Calibri"/>
                <a:sym typeface="Calibri"/>
              </a:rPr>
              <a:t>Introducción</a:t>
            </a:r>
            <a:endParaRPr sz="1400" b="0" i="0" u="none" strike="noStrike" cap="none" dirty="0">
              <a:solidFill>
                <a:srgbClr val="000000"/>
              </a:solidFill>
              <a:latin typeface="Arial"/>
              <a:ea typeface="Arial"/>
              <a:cs typeface="Arial"/>
              <a:sym typeface="Arial"/>
            </a:endParaRPr>
          </a:p>
        </p:txBody>
      </p:sp>
      <p:sp>
        <p:nvSpPr>
          <p:cNvPr id="16" name="Google Shape;45;p33"/>
          <p:cNvSpPr/>
          <p:nvPr/>
        </p:nvSpPr>
        <p:spPr>
          <a:xfrm>
            <a:off x="0" y="2677107"/>
            <a:ext cx="1567543" cy="649879"/>
          </a:xfrm>
          <a:prstGeom prst="rect">
            <a:avLst/>
          </a:prstGeom>
          <a:solidFill>
            <a:srgbClr val="009BA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a:solidFill>
                  <a:schemeClr val="lt1"/>
                </a:solidFill>
                <a:latin typeface="Calibri"/>
                <a:ea typeface="Calibri"/>
                <a:cs typeface="Calibri"/>
                <a:sym typeface="Calibri"/>
              </a:rPr>
              <a:t>Variables booleanas</a:t>
            </a:r>
            <a:endParaRPr sz="1400" b="0" i="0" u="none" strike="noStrike" cap="none" dirty="0">
              <a:solidFill>
                <a:srgbClr val="000000"/>
              </a:solidFill>
              <a:latin typeface="Arial"/>
              <a:ea typeface="Arial"/>
              <a:cs typeface="Arial"/>
              <a:sym typeface="Arial"/>
            </a:endParaRPr>
          </a:p>
        </p:txBody>
      </p:sp>
      <p:sp>
        <p:nvSpPr>
          <p:cNvPr id="27" name="Google Shape;47;p33"/>
          <p:cNvSpPr/>
          <p:nvPr/>
        </p:nvSpPr>
        <p:spPr>
          <a:xfrm>
            <a:off x="0" y="3485552"/>
            <a:ext cx="1567543" cy="649879"/>
          </a:xfrm>
          <a:prstGeom prst="rect">
            <a:avLst/>
          </a:prstGeom>
          <a:solidFill>
            <a:srgbClr val="009BA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a:solidFill>
                  <a:schemeClr val="lt1"/>
                </a:solidFill>
                <a:latin typeface="Calibri"/>
                <a:ea typeface="Calibri"/>
                <a:cs typeface="Calibri"/>
                <a:sym typeface="Calibri"/>
              </a:rPr>
              <a:t>Operadores de comparación</a:t>
            </a:r>
            <a:endParaRPr sz="1400" b="0" i="0" u="none" strike="noStrike" cap="none" dirty="0">
              <a:solidFill>
                <a:srgbClr val="000000"/>
              </a:solidFill>
              <a:latin typeface="Arial"/>
              <a:ea typeface="Arial"/>
              <a:cs typeface="Arial"/>
              <a:sym typeface="Arial"/>
            </a:endParaRPr>
          </a:p>
        </p:txBody>
      </p:sp>
      <p:sp>
        <p:nvSpPr>
          <p:cNvPr id="12" name="Google Shape;48;p33"/>
          <p:cNvSpPr/>
          <p:nvPr/>
        </p:nvSpPr>
        <p:spPr>
          <a:xfrm>
            <a:off x="0" y="4945056"/>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3" name="Google Shape;47;p33"/>
          <p:cNvSpPr/>
          <p:nvPr/>
        </p:nvSpPr>
        <p:spPr>
          <a:xfrm>
            <a:off x="0" y="4295177"/>
            <a:ext cx="1567543" cy="649879"/>
          </a:xfrm>
          <a:prstGeom prst="rect">
            <a:avLst/>
          </a:prstGeom>
          <a:solidFill>
            <a:srgbClr val="0D324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a:solidFill>
                  <a:schemeClr val="lt1"/>
                </a:solidFill>
                <a:latin typeface="Calibri"/>
                <a:ea typeface="Calibri"/>
                <a:cs typeface="Calibri"/>
                <a:sym typeface="Calibri"/>
              </a:rPr>
              <a:t>Operadores lógicos</a:t>
            </a:r>
            <a:endParaRPr sz="1400" b="0" i="0" u="none" strike="noStrike" cap="none" dirty="0">
              <a:solidFill>
                <a:srgbClr val="000000"/>
              </a:solidFill>
              <a:latin typeface="Arial"/>
              <a:ea typeface="Arial"/>
              <a:cs typeface="Arial"/>
              <a:sym typeface="Arial"/>
            </a:endParaRPr>
          </a:p>
        </p:txBody>
      </p:sp>
      <p:sp>
        <p:nvSpPr>
          <p:cNvPr id="14" name="Google Shape;48;p33"/>
          <p:cNvSpPr/>
          <p:nvPr/>
        </p:nvSpPr>
        <p:spPr>
          <a:xfrm>
            <a:off x="10882" y="5739712"/>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0" name="Google Shape;47;p33"/>
          <p:cNvSpPr/>
          <p:nvPr/>
        </p:nvSpPr>
        <p:spPr>
          <a:xfrm>
            <a:off x="10882" y="5089833"/>
            <a:ext cx="1567543" cy="649879"/>
          </a:xfrm>
          <a:prstGeom prst="rect">
            <a:avLst/>
          </a:prstGeom>
          <a:solidFill>
            <a:srgbClr val="009BA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err="1">
                <a:solidFill>
                  <a:schemeClr val="lt1"/>
                </a:solidFill>
                <a:latin typeface="Calibri"/>
                <a:ea typeface="Calibri"/>
                <a:cs typeface="Calibri"/>
                <a:sym typeface="Calibri"/>
              </a:rPr>
              <a:t>If-then</a:t>
            </a:r>
            <a:endParaRPr sz="14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31970120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ema 5 de 5">
    <p:bg>
      <p:bgPr>
        <a:solidFill>
          <a:schemeClr val="bg1"/>
        </a:solidFill>
        <a:effectLst/>
      </p:bgPr>
    </p:bg>
    <p:spTree>
      <p:nvGrpSpPr>
        <p:cNvPr id="1" name=""/>
        <p:cNvGrpSpPr/>
        <p:nvPr/>
      </p:nvGrpSpPr>
      <p:grpSpPr>
        <a:xfrm>
          <a:off x="0" y="0"/>
          <a:ext cx="0" cy="0"/>
          <a:chOff x="0" y="0"/>
          <a:chExt cx="0" cy="0"/>
        </a:xfrm>
      </p:grpSpPr>
      <p:sp>
        <p:nvSpPr>
          <p:cNvPr id="22" name="Rectángulo 21">
            <a:extLst>
              <a:ext uri="{FF2B5EF4-FFF2-40B4-BE49-F238E27FC236}">
                <a16:creationId xmlns:a16="http://schemas.microsoft.com/office/drawing/2014/main" id="{7B3CDB48-DCBE-4C96-96CD-319BFEF3F5D1}"/>
              </a:ext>
            </a:extLst>
          </p:cNvPr>
          <p:cNvSpPr/>
          <p:nvPr/>
        </p:nvSpPr>
        <p:spPr>
          <a:xfrm>
            <a:off x="-9526" y="0"/>
            <a:ext cx="1567543" cy="6858000"/>
          </a:xfrm>
          <a:prstGeom prst="rect">
            <a:avLst/>
          </a:prstGeom>
          <a:gradFill flip="none" rotWithShape="1">
            <a:gsLst>
              <a:gs pos="0">
                <a:schemeClr val="bg1"/>
              </a:gs>
              <a:gs pos="36000">
                <a:srgbClr val="E0E0E0"/>
              </a:gs>
              <a:gs pos="67000">
                <a:srgbClr val="C8C8C8"/>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8" name="Google Shape;40;p33"/>
          <p:cNvSpPr txBox="1">
            <a:spLocks noGrp="1"/>
          </p:cNvSpPr>
          <p:nvPr>
            <p:ph type="title" hasCustomPrompt="1"/>
          </p:nvPr>
        </p:nvSpPr>
        <p:spPr>
          <a:xfrm>
            <a:off x="2076994" y="222069"/>
            <a:ext cx="9666016" cy="1018902"/>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4400"/>
              <a:buFont typeface="Calibri"/>
              <a:buNone/>
              <a:defRPr sz="4400" b="1">
                <a:solidFill>
                  <a:srgbClr val="009BAF"/>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s-CO" dirty="0"/>
              <a:t>TÍTULO</a:t>
            </a:r>
            <a:endParaRPr dirty="0"/>
          </a:p>
        </p:txBody>
      </p:sp>
      <p:sp>
        <p:nvSpPr>
          <p:cNvPr id="19" name="Google Shape;41;p33"/>
          <p:cNvSpPr txBox="1">
            <a:spLocks noGrp="1"/>
          </p:cNvSpPr>
          <p:nvPr>
            <p:ph type="body" idx="1"/>
          </p:nvPr>
        </p:nvSpPr>
        <p:spPr>
          <a:xfrm>
            <a:off x="2076994" y="1410789"/>
            <a:ext cx="9666016" cy="4663440"/>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480"/>
              </a:spcBef>
              <a:spcAft>
                <a:spcPts val="0"/>
              </a:spcAft>
              <a:buClr>
                <a:srgbClr val="009BAF"/>
              </a:buClr>
              <a:buSzPts val="2400"/>
              <a:buChar char="•"/>
              <a:defRPr>
                <a:latin typeface="Calibri"/>
                <a:ea typeface="Calibri"/>
                <a:cs typeface="Calibri"/>
                <a:sym typeface="Calibri"/>
              </a:defRPr>
            </a:lvl1pPr>
            <a:lvl2pPr marL="914400" lvl="1" indent="-355600" algn="l">
              <a:lnSpc>
                <a:spcPct val="100000"/>
              </a:lnSpc>
              <a:spcBef>
                <a:spcPts val="600"/>
              </a:spcBef>
              <a:spcAft>
                <a:spcPts val="0"/>
              </a:spcAft>
              <a:buSzPts val="2000"/>
              <a:buChar char="•"/>
              <a:defRPr>
                <a:latin typeface="Calibri"/>
                <a:ea typeface="Calibri"/>
                <a:cs typeface="Calibri"/>
                <a:sym typeface="Calibri"/>
              </a:defRPr>
            </a:lvl2pPr>
            <a:lvl3pPr marL="1371600" lvl="2" indent="-342900" algn="l">
              <a:lnSpc>
                <a:spcPct val="100000"/>
              </a:lnSpc>
              <a:spcBef>
                <a:spcPts val="600"/>
              </a:spcBef>
              <a:spcAft>
                <a:spcPts val="0"/>
              </a:spcAft>
              <a:buSzPts val="1800"/>
              <a:buChar char="•"/>
              <a:defRPr>
                <a:latin typeface="Calibri"/>
                <a:ea typeface="Calibri"/>
                <a:cs typeface="Calibri"/>
                <a:sym typeface="Calibri"/>
              </a:defRPr>
            </a:lvl3pPr>
            <a:lvl4pPr marL="1828800" lvl="3" indent="-330200" algn="l">
              <a:lnSpc>
                <a:spcPct val="100000"/>
              </a:lnSpc>
              <a:spcBef>
                <a:spcPts val="600"/>
              </a:spcBef>
              <a:spcAft>
                <a:spcPts val="0"/>
              </a:spcAft>
              <a:buSzPts val="1600"/>
              <a:buChar char="•"/>
              <a:defRPr>
                <a:latin typeface="Calibri"/>
                <a:ea typeface="Calibri"/>
                <a:cs typeface="Calibri"/>
                <a:sym typeface="Calibri"/>
              </a:defRPr>
            </a:lvl4pPr>
            <a:lvl5pPr marL="2286000" lvl="4" indent="-317500" algn="l">
              <a:lnSpc>
                <a:spcPct val="100000"/>
              </a:lnSpc>
              <a:spcBef>
                <a:spcPts val="600"/>
              </a:spcBef>
              <a:spcAft>
                <a:spcPts val="0"/>
              </a:spcAft>
              <a:buSzPts val="1400"/>
              <a:buChar char="•"/>
              <a:defRPr>
                <a:latin typeface="Calibri"/>
                <a:ea typeface="Calibri"/>
                <a:cs typeface="Calibri"/>
                <a:sym typeface="Calibri"/>
              </a:defRPr>
            </a:lvl5pPr>
            <a:lvl6pPr marL="2743200" lvl="5" indent="-394335" algn="l">
              <a:lnSpc>
                <a:spcPct val="100000"/>
              </a:lnSpc>
              <a:spcBef>
                <a:spcPts val="600"/>
              </a:spcBef>
              <a:spcAft>
                <a:spcPts val="0"/>
              </a:spcAft>
              <a:buSzPts val="2610"/>
              <a:buChar char="•"/>
              <a:defRPr/>
            </a:lvl6pPr>
            <a:lvl7pPr marL="3200400" lvl="6" indent="-394335" algn="l">
              <a:lnSpc>
                <a:spcPct val="100000"/>
              </a:lnSpc>
              <a:spcBef>
                <a:spcPts val="600"/>
              </a:spcBef>
              <a:spcAft>
                <a:spcPts val="0"/>
              </a:spcAft>
              <a:buSzPts val="2610"/>
              <a:buChar char="•"/>
              <a:defRPr/>
            </a:lvl7pPr>
            <a:lvl8pPr marL="3657600" lvl="7" indent="-394334" algn="l">
              <a:lnSpc>
                <a:spcPct val="100000"/>
              </a:lnSpc>
              <a:spcBef>
                <a:spcPts val="600"/>
              </a:spcBef>
              <a:spcAft>
                <a:spcPts val="0"/>
              </a:spcAft>
              <a:buSzPts val="2610"/>
              <a:buChar char="•"/>
              <a:defRPr/>
            </a:lvl8pPr>
            <a:lvl9pPr marL="4114800" lvl="8" indent="-394334" algn="l">
              <a:lnSpc>
                <a:spcPct val="100000"/>
              </a:lnSpc>
              <a:spcBef>
                <a:spcPts val="600"/>
              </a:spcBef>
              <a:spcAft>
                <a:spcPts val="600"/>
              </a:spcAft>
              <a:buSzPts val="2610"/>
              <a:buChar char="•"/>
              <a:defRPr/>
            </a:lvl9pPr>
          </a:lstStyle>
          <a:p>
            <a:pPr lvl="0"/>
            <a:r>
              <a:rPr lang="es-ES"/>
              <a:t>Editar el estilo de texto del patrón</a:t>
            </a:r>
          </a:p>
        </p:txBody>
      </p:sp>
      <p:sp>
        <p:nvSpPr>
          <p:cNvPr id="21" name="Google Shape;44;p33"/>
          <p:cNvSpPr/>
          <p:nvPr/>
        </p:nvSpPr>
        <p:spPr>
          <a:xfrm>
            <a:off x="0" y="2510553"/>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3" name="Google Shape;46;p33"/>
          <p:cNvSpPr/>
          <p:nvPr/>
        </p:nvSpPr>
        <p:spPr>
          <a:xfrm>
            <a:off x="0" y="3326986"/>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5" name="Google Shape;48;p33"/>
          <p:cNvSpPr/>
          <p:nvPr/>
        </p:nvSpPr>
        <p:spPr>
          <a:xfrm>
            <a:off x="0" y="4135431"/>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6" name="Google Shape;38;p32">
            <a:extLst>
              <a:ext uri="{FF2B5EF4-FFF2-40B4-BE49-F238E27FC236}">
                <a16:creationId xmlns:a16="http://schemas.microsoft.com/office/drawing/2014/main" id="{3BADBE63-7757-4E76-8885-C6A2C7D40C63}"/>
              </a:ext>
            </a:extLst>
          </p:cNvPr>
          <p:cNvSpPr txBox="1">
            <a:spLocks noGrp="1"/>
          </p:cNvSpPr>
          <p:nvPr>
            <p:ph type="sldNum" idx="12"/>
          </p:nvPr>
        </p:nvSpPr>
        <p:spPr>
          <a:xfrm>
            <a:off x="11714226" y="6537426"/>
            <a:ext cx="471056" cy="309420"/>
          </a:xfrm>
          <a:prstGeom prst="rect">
            <a:avLst/>
          </a:prstGeom>
          <a:noFill/>
          <a:ln w="9525" cap="rnd" cmpd="sng">
            <a:noFill/>
            <a:prstDash val="solid"/>
            <a:round/>
            <a:headEnd type="none" w="sm" len="sm"/>
            <a:tailEnd type="none" w="sm" len="sm"/>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1pPr>
            <a:lvl2pPr marL="0" marR="0" lvl="1"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2pPr>
            <a:lvl3pPr marL="0" marR="0" lvl="2"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3pPr>
            <a:lvl4pPr marL="0" marR="0" lvl="3"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4pPr>
            <a:lvl5pPr marL="0" marR="0" lvl="4"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5pPr>
            <a:lvl6pPr marL="0" marR="0" lvl="5"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6pPr>
            <a:lvl7pPr marL="0" marR="0" lvl="6"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7pPr>
            <a:lvl8pPr marL="0" marR="0" lvl="7"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8pPr>
            <a:lvl9pPr marL="0" marR="0" lvl="8"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smtClean="0"/>
              <a:t>‹Nº›</a:t>
            </a:fld>
            <a:endParaRPr lang="es-CO"/>
          </a:p>
        </p:txBody>
      </p:sp>
      <p:sp>
        <p:nvSpPr>
          <p:cNvPr id="15" name="Google Shape;43;p33"/>
          <p:cNvSpPr/>
          <p:nvPr/>
        </p:nvSpPr>
        <p:spPr>
          <a:xfrm>
            <a:off x="0" y="1860674"/>
            <a:ext cx="1567543" cy="649879"/>
          </a:xfrm>
          <a:prstGeom prst="rect">
            <a:avLst/>
          </a:prstGeom>
          <a:solidFill>
            <a:srgbClr val="009BA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a:solidFill>
                  <a:schemeClr val="lt1"/>
                </a:solidFill>
                <a:latin typeface="Calibri"/>
                <a:ea typeface="Calibri"/>
                <a:cs typeface="Calibri"/>
                <a:sym typeface="Calibri"/>
              </a:rPr>
              <a:t>Introducción</a:t>
            </a:r>
            <a:endParaRPr sz="1400" b="0" i="0" u="none" strike="noStrike" cap="none" dirty="0">
              <a:solidFill>
                <a:srgbClr val="000000"/>
              </a:solidFill>
              <a:latin typeface="Arial"/>
              <a:ea typeface="Arial"/>
              <a:cs typeface="Arial"/>
              <a:sym typeface="Arial"/>
            </a:endParaRPr>
          </a:p>
        </p:txBody>
      </p:sp>
      <p:sp>
        <p:nvSpPr>
          <p:cNvPr id="16" name="Google Shape;45;p33"/>
          <p:cNvSpPr/>
          <p:nvPr/>
        </p:nvSpPr>
        <p:spPr>
          <a:xfrm>
            <a:off x="0" y="2677107"/>
            <a:ext cx="1567543" cy="649879"/>
          </a:xfrm>
          <a:prstGeom prst="rect">
            <a:avLst/>
          </a:prstGeom>
          <a:solidFill>
            <a:srgbClr val="009BA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a:solidFill>
                  <a:schemeClr val="lt1"/>
                </a:solidFill>
                <a:latin typeface="Calibri"/>
                <a:ea typeface="Calibri"/>
                <a:cs typeface="Calibri"/>
                <a:sym typeface="Calibri"/>
              </a:rPr>
              <a:t>Variables booleanas</a:t>
            </a:r>
            <a:endParaRPr sz="1400" b="0" i="0" u="none" strike="noStrike" cap="none" dirty="0">
              <a:solidFill>
                <a:srgbClr val="000000"/>
              </a:solidFill>
              <a:latin typeface="Arial"/>
              <a:ea typeface="Arial"/>
              <a:cs typeface="Arial"/>
              <a:sym typeface="Arial"/>
            </a:endParaRPr>
          </a:p>
        </p:txBody>
      </p:sp>
      <p:sp>
        <p:nvSpPr>
          <p:cNvPr id="27" name="Google Shape;47;p33"/>
          <p:cNvSpPr/>
          <p:nvPr/>
        </p:nvSpPr>
        <p:spPr>
          <a:xfrm>
            <a:off x="0" y="3485552"/>
            <a:ext cx="1567543" cy="649879"/>
          </a:xfrm>
          <a:prstGeom prst="rect">
            <a:avLst/>
          </a:prstGeom>
          <a:solidFill>
            <a:srgbClr val="009BA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a:solidFill>
                  <a:schemeClr val="lt1"/>
                </a:solidFill>
                <a:latin typeface="Calibri"/>
                <a:ea typeface="Calibri"/>
                <a:cs typeface="Calibri"/>
                <a:sym typeface="Calibri"/>
              </a:rPr>
              <a:t>Operadores de comparación</a:t>
            </a:r>
            <a:endParaRPr sz="1400" b="0" i="0" u="none" strike="noStrike" cap="none" dirty="0">
              <a:solidFill>
                <a:srgbClr val="000000"/>
              </a:solidFill>
              <a:latin typeface="Arial"/>
              <a:ea typeface="Arial"/>
              <a:cs typeface="Arial"/>
              <a:sym typeface="Arial"/>
            </a:endParaRPr>
          </a:p>
        </p:txBody>
      </p:sp>
      <p:sp>
        <p:nvSpPr>
          <p:cNvPr id="12" name="Google Shape;48;p33"/>
          <p:cNvSpPr/>
          <p:nvPr/>
        </p:nvSpPr>
        <p:spPr>
          <a:xfrm>
            <a:off x="0" y="4945056"/>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3" name="Google Shape;47;p33"/>
          <p:cNvSpPr/>
          <p:nvPr/>
        </p:nvSpPr>
        <p:spPr>
          <a:xfrm>
            <a:off x="0" y="4295177"/>
            <a:ext cx="1567543" cy="649879"/>
          </a:xfrm>
          <a:prstGeom prst="rect">
            <a:avLst/>
          </a:prstGeom>
          <a:solidFill>
            <a:srgbClr val="009BA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a:solidFill>
                  <a:schemeClr val="lt1"/>
                </a:solidFill>
                <a:latin typeface="Calibri"/>
                <a:ea typeface="Calibri"/>
                <a:cs typeface="Calibri"/>
                <a:sym typeface="Calibri"/>
              </a:rPr>
              <a:t>Operadores lógicos</a:t>
            </a:r>
            <a:endParaRPr lang="es-CO" sz="1400" b="0" i="0" u="none" strike="noStrike" cap="none" dirty="0">
              <a:solidFill>
                <a:srgbClr val="000000"/>
              </a:solidFill>
              <a:latin typeface="Arial"/>
              <a:ea typeface="Arial"/>
              <a:cs typeface="Arial"/>
              <a:sym typeface="Arial"/>
            </a:endParaRPr>
          </a:p>
        </p:txBody>
      </p:sp>
      <p:sp>
        <p:nvSpPr>
          <p:cNvPr id="14" name="Google Shape;48;p33"/>
          <p:cNvSpPr/>
          <p:nvPr/>
        </p:nvSpPr>
        <p:spPr>
          <a:xfrm>
            <a:off x="10882" y="5739712"/>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0" name="Google Shape;47;p33"/>
          <p:cNvSpPr/>
          <p:nvPr/>
        </p:nvSpPr>
        <p:spPr>
          <a:xfrm>
            <a:off x="10882" y="5089833"/>
            <a:ext cx="1567543" cy="649879"/>
          </a:xfrm>
          <a:prstGeom prst="rect">
            <a:avLst/>
          </a:prstGeom>
          <a:solidFill>
            <a:srgbClr val="0D324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err="1">
                <a:solidFill>
                  <a:schemeClr val="lt1"/>
                </a:solidFill>
                <a:latin typeface="Calibri"/>
                <a:ea typeface="Calibri"/>
                <a:cs typeface="Calibri"/>
                <a:sym typeface="Calibri"/>
              </a:rPr>
              <a:t>If-then</a:t>
            </a:r>
            <a:endParaRPr sz="1400" b="0" i="0" u="none" strike="noStrike" cap="none" dirty="0">
              <a:solidFill>
                <a:srgbClr val="000000"/>
              </a:solidFill>
              <a:latin typeface="Arial"/>
              <a:ea typeface="Arial"/>
              <a:cs typeface="Arial"/>
              <a:sym typeface="Arial"/>
            </a:endParaRPr>
          </a:p>
        </p:txBody>
      </p:sp>
      <p:pic>
        <p:nvPicPr>
          <p:cNvPr id="17" name="Gráfico 11">
            <a:extLst>
              <a:ext uri="{FF2B5EF4-FFF2-40B4-BE49-F238E27FC236}">
                <a16:creationId xmlns:a16="http://schemas.microsoft.com/office/drawing/2014/main" id="{D88712F2-2C89-412E-A24E-AA2B1E304FE4}"/>
              </a:ext>
            </a:extLst>
          </p:cNvPr>
          <p:cNvPicPr>
            <a:picLocks noChangeAspect="1"/>
          </p:cNvPicPr>
          <p:nvPr userDrawn="1"/>
        </p:nvPicPr>
        <p:blipFill rotWithShape="1">
          <a:blip r:embed="rId2">
            <a:alphaModFix amt="3000"/>
            <a:extLst>
              <a:ext uri="{BEBA8EAE-BF5A-486C-A8C5-ECC9F3942E4B}">
                <a14:imgProps xmlns:a14="http://schemas.microsoft.com/office/drawing/2010/main">
                  <a14:imgLayer r:embed="rId3">
                    <a14:imgEffect>
                      <a14:colorTemperature colorTemp="10702"/>
                    </a14:imgEffect>
                    <a14:imgEffect>
                      <a14:saturation sat="133000"/>
                    </a14:imgEffect>
                    <a14:imgEffect>
                      <a14:brightnessContrast contrast="-100000"/>
                    </a14:imgEffect>
                  </a14:imgLayer>
                </a14:imgProps>
              </a:ext>
            </a:extLst>
          </a:blip>
          <a:srcRect r="84162"/>
          <a:stretch/>
        </p:blipFill>
        <p:spPr>
          <a:xfrm>
            <a:off x="210" y="5304"/>
            <a:ext cx="1590466" cy="6858000"/>
          </a:xfrm>
          <a:prstGeom prst="rect">
            <a:avLst/>
          </a:prstGeom>
        </p:spPr>
      </p:pic>
    </p:spTree>
    <p:extLst>
      <p:ext uri="{BB962C8B-B14F-4D97-AF65-F5344CB8AC3E}">
        <p14:creationId xmlns:p14="http://schemas.microsoft.com/office/powerpoint/2010/main" val="416537897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EjercicioFinal">
    <p:bg>
      <p:bgPr>
        <a:solidFill>
          <a:schemeClr val="bg1"/>
        </a:solidFill>
        <a:effectLst/>
      </p:bgPr>
    </p:bg>
    <p:spTree>
      <p:nvGrpSpPr>
        <p:cNvPr id="1" name=""/>
        <p:cNvGrpSpPr/>
        <p:nvPr/>
      </p:nvGrpSpPr>
      <p:grpSpPr>
        <a:xfrm>
          <a:off x="0" y="0"/>
          <a:ext cx="0" cy="0"/>
          <a:chOff x="0" y="0"/>
          <a:chExt cx="0" cy="0"/>
        </a:xfrm>
      </p:grpSpPr>
      <p:sp>
        <p:nvSpPr>
          <p:cNvPr id="18" name="Google Shape;40;p33"/>
          <p:cNvSpPr txBox="1">
            <a:spLocks noGrp="1"/>
          </p:cNvSpPr>
          <p:nvPr>
            <p:ph type="title" hasCustomPrompt="1"/>
          </p:nvPr>
        </p:nvSpPr>
        <p:spPr>
          <a:xfrm>
            <a:off x="2076994" y="222069"/>
            <a:ext cx="9666016" cy="1018902"/>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4400"/>
              <a:buFont typeface="Calibri"/>
              <a:buNone/>
              <a:defRPr sz="4400" b="1" baseline="0">
                <a:solidFill>
                  <a:srgbClr val="009BAF"/>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s-CO" dirty="0"/>
              <a:t>EJERCICIO FINAL</a:t>
            </a:r>
            <a:endParaRPr dirty="0"/>
          </a:p>
        </p:txBody>
      </p:sp>
      <p:sp>
        <p:nvSpPr>
          <p:cNvPr id="19" name="Google Shape;41;p33"/>
          <p:cNvSpPr txBox="1">
            <a:spLocks noGrp="1"/>
          </p:cNvSpPr>
          <p:nvPr>
            <p:ph type="body" idx="1"/>
          </p:nvPr>
        </p:nvSpPr>
        <p:spPr>
          <a:xfrm>
            <a:off x="2076994" y="1410789"/>
            <a:ext cx="9666016" cy="4663440"/>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480"/>
              </a:spcBef>
              <a:spcAft>
                <a:spcPts val="0"/>
              </a:spcAft>
              <a:buSzPts val="2400"/>
              <a:buChar char="•"/>
              <a:defRPr>
                <a:latin typeface="Calibri"/>
                <a:ea typeface="Calibri"/>
                <a:cs typeface="Calibri"/>
                <a:sym typeface="Calibri"/>
              </a:defRPr>
            </a:lvl1pPr>
            <a:lvl2pPr marL="914400" lvl="1" indent="-355600" algn="l">
              <a:lnSpc>
                <a:spcPct val="100000"/>
              </a:lnSpc>
              <a:spcBef>
                <a:spcPts val="600"/>
              </a:spcBef>
              <a:spcAft>
                <a:spcPts val="0"/>
              </a:spcAft>
              <a:buSzPts val="2000"/>
              <a:buChar char="•"/>
              <a:defRPr>
                <a:latin typeface="Calibri"/>
                <a:ea typeface="Calibri"/>
                <a:cs typeface="Calibri"/>
                <a:sym typeface="Calibri"/>
              </a:defRPr>
            </a:lvl2pPr>
            <a:lvl3pPr marL="1371600" lvl="2" indent="-342900" algn="l">
              <a:lnSpc>
                <a:spcPct val="100000"/>
              </a:lnSpc>
              <a:spcBef>
                <a:spcPts val="600"/>
              </a:spcBef>
              <a:spcAft>
                <a:spcPts val="0"/>
              </a:spcAft>
              <a:buSzPts val="1800"/>
              <a:buChar char="•"/>
              <a:defRPr>
                <a:latin typeface="Calibri"/>
                <a:ea typeface="Calibri"/>
                <a:cs typeface="Calibri"/>
                <a:sym typeface="Calibri"/>
              </a:defRPr>
            </a:lvl3pPr>
            <a:lvl4pPr marL="1828800" lvl="3" indent="-330200" algn="l">
              <a:lnSpc>
                <a:spcPct val="100000"/>
              </a:lnSpc>
              <a:spcBef>
                <a:spcPts val="600"/>
              </a:spcBef>
              <a:spcAft>
                <a:spcPts val="0"/>
              </a:spcAft>
              <a:buSzPts val="1600"/>
              <a:buChar char="•"/>
              <a:defRPr>
                <a:latin typeface="Calibri"/>
                <a:ea typeface="Calibri"/>
                <a:cs typeface="Calibri"/>
                <a:sym typeface="Calibri"/>
              </a:defRPr>
            </a:lvl4pPr>
            <a:lvl5pPr marL="2286000" lvl="4" indent="-317500" algn="l">
              <a:lnSpc>
                <a:spcPct val="100000"/>
              </a:lnSpc>
              <a:spcBef>
                <a:spcPts val="600"/>
              </a:spcBef>
              <a:spcAft>
                <a:spcPts val="0"/>
              </a:spcAft>
              <a:buSzPts val="1400"/>
              <a:buChar char="•"/>
              <a:defRPr>
                <a:latin typeface="Calibri"/>
                <a:ea typeface="Calibri"/>
                <a:cs typeface="Calibri"/>
                <a:sym typeface="Calibri"/>
              </a:defRPr>
            </a:lvl5pPr>
            <a:lvl6pPr marL="2743200" lvl="5" indent="-394335" algn="l">
              <a:lnSpc>
                <a:spcPct val="100000"/>
              </a:lnSpc>
              <a:spcBef>
                <a:spcPts val="600"/>
              </a:spcBef>
              <a:spcAft>
                <a:spcPts val="0"/>
              </a:spcAft>
              <a:buSzPts val="2610"/>
              <a:buChar char="•"/>
              <a:defRPr/>
            </a:lvl6pPr>
            <a:lvl7pPr marL="3200400" lvl="6" indent="-394335" algn="l">
              <a:lnSpc>
                <a:spcPct val="100000"/>
              </a:lnSpc>
              <a:spcBef>
                <a:spcPts val="600"/>
              </a:spcBef>
              <a:spcAft>
                <a:spcPts val="0"/>
              </a:spcAft>
              <a:buSzPts val="2610"/>
              <a:buChar char="•"/>
              <a:defRPr/>
            </a:lvl7pPr>
            <a:lvl8pPr marL="3657600" lvl="7" indent="-394334" algn="l">
              <a:lnSpc>
                <a:spcPct val="100000"/>
              </a:lnSpc>
              <a:spcBef>
                <a:spcPts val="600"/>
              </a:spcBef>
              <a:spcAft>
                <a:spcPts val="0"/>
              </a:spcAft>
              <a:buSzPts val="2610"/>
              <a:buChar char="•"/>
              <a:defRPr/>
            </a:lvl8pPr>
            <a:lvl9pPr marL="4114800" lvl="8" indent="-394334" algn="l">
              <a:lnSpc>
                <a:spcPct val="100000"/>
              </a:lnSpc>
              <a:spcBef>
                <a:spcPts val="600"/>
              </a:spcBef>
              <a:spcAft>
                <a:spcPts val="600"/>
              </a:spcAft>
              <a:buSzPts val="2610"/>
              <a:buChar char="•"/>
              <a:defRPr/>
            </a:lvl9pPr>
          </a:lstStyle>
          <a:p>
            <a:pPr lvl="0"/>
            <a:r>
              <a:rPr lang="es-ES"/>
              <a:t>Editar el estilo de texto del patrón</a:t>
            </a:r>
          </a:p>
        </p:txBody>
      </p:sp>
      <p:sp>
        <p:nvSpPr>
          <p:cNvPr id="21" name="Google Shape;44;p33"/>
          <p:cNvSpPr/>
          <p:nvPr/>
        </p:nvSpPr>
        <p:spPr>
          <a:xfrm>
            <a:off x="0" y="2945986"/>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3" name="Google Shape;46;p33"/>
          <p:cNvSpPr/>
          <p:nvPr/>
        </p:nvSpPr>
        <p:spPr>
          <a:xfrm>
            <a:off x="0" y="3762419"/>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5" name="Google Shape;48;p33"/>
          <p:cNvSpPr/>
          <p:nvPr/>
        </p:nvSpPr>
        <p:spPr>
          <a:xfrm>
            <a:off x="0" y="4570864"/>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6" name="Google Shape;38;p32">
            <a:extLst>
              <a:ext uri="{FF2B5EF4-FFF2-40B4-BE49-F238E27FC236}">
                <a16:creationId xmlns:a16="http://schemas.microsoft.com/office/drawing/2014/main" id="{3BADBE63-7757-4E76-8885-C6A2C7D40C63}"/>
              </a:ext>
            </a:extLst>
          </p:cNvPr>
          <p:cNvSpPr txBox="1">
            <a:spLocks noGrp="1"/>
          </p:cNvSpPr>
          <p:nvPr>
            <p:ph type="sldNum" idx="12"/>
          </p:nvPr>
        </p:nvSpPr>
        <p:spPr>
          <a:xfrm>
            <a:off x="11714226" y="6537426"/>
            <a:ext cx="471056" cy="309420"/>
          </a:xfrm>
          <a:prstGeom prst="rect">
            <a:avLst/>
          </a:prstGeom>
          <a:noFill/>
          <a:ln w="9525" cap="rnd" cmpd="sng">
            <a:noFill/>
            <a:prstDash val="solid"/>
            <a:round/>
            <a:headEnd type="none" w="sm" len="sm"/>
            <a:tailEnd type="none" w="sm" len="sm"/>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1pPr>
            <a:lvl2pPr marL="0" marR="0" lvl="1"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2pPr>
            <a:lvl3pPr marL="0" marR="0" lvl="2"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3pPr>
            <a:lvl4pPr marL="0" marR="0" lvl="3"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4pPr>
            <a:lvl5pPr marL="0" marR="0" lvl="4"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5pPr>
            <a:lvl6pPr marL="0" marR="0" lvl="5"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6pPr>
            <a:lvl7pPr marL="0" marR="0" lvl="6"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7pPr>
            <a:lvl8pPr marL="0" marR="0" lvl="7"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8pPr>
            <a:lvl9pPr marL="0" marR="0" lvl="8"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smtClean="0"/>
              <a:t>‹Nº›</a:t>
            </a:fld>
            <a:endParaRPr lang="es-CO"/>
          </a:p>
        </p:txBody>
      </p:sp>
    </p:spTree>
    <p:extLst>
      <p:ext uri="{BB962C8B-B14F-4D97-AF65-F5344CB8AC3E}">
        <p14:creationId xmlns:p14="http://schemas.microsoft.com/office/powerpoint/2010/main" val="273457952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Nota">
    <p:spTree>
      <p:nvGrpSpPr>
        <p:cNvPr id="1" name=""/>
        <p:cNvGrpSpPr/>
        <p:nvPr/>
      </p:nvGrpSpPr>
      <p:grpSpPr>
        <a:xfrm>
          <a:off x="0" y="0"/>
          <a:ext cx="0" cy="0"/>
          <a:chOff x="0" y="0"/>
          <a:chExt cx="0" cy="0"/>
        </a:xfrm>
      </p:grpSpPr>
      <p:sp>
        <p:nvSpPr>
          <p:cNvPr id="18" name="Google Shape;40;p33"/>
          <p:cNvSpPr txBox="1">
            <a:spLocks noGrp="1"/>
          </p:cNvSpPr>
          <p:nvPr>
            <p:ph type="title" hasCustomPrompt="1"/>
          </p:nvPr>
        </p:nvSpPr>
        <p:spPr>
          <a:xfrm>
            <a:off x="2076994" y="222069"/>
            <a:ext cx="9666016" cy="1018902"/>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4400"/>
              <a:buFont typeface="Calibri"/>
              <a:buNone/>
              <a:defRPr sz="4400" b="1" baseline="0">
                <a:solidFill>
                  <a:srgbClr val="009BAF"/>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s-CO" dirty="0"/>
              <a:t>Título</a:t>
            </a:r>
            <a:endParaRPr dirty="0"/>
          </a:p>
        </p:txBody>
      </p:sp>
      <p:sp>
        <p:nvSpPr>
          <p:cNvPr id="21" name="Google Shape;44;p33"/>
          <p:cNvSpPr/>
          <p:nvPr/>
        </p:nvSpPr>
        <p:spPr>
          <a:xfrm>
            <a:off x="0" y="2945986"/>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3" name="Google Shape;46;p33"/>
          <p:cNvSpPr/>
          <p:nvPr/>
        </p:nvSpPr>
        <p:spPr>
          <a:xfrm>
            <a:off x="0" y="3762419"/>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5" name="Google Shape;48;p33"/>
          <p:cNvSpPr/>
          <p:nvPr/>
        </p:nvSpPr>
        <p:spPr>
          <a:xfrm>
            <a:off x="0" y="4570864"/>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6" name="Google Shape;38;p32">
            <a:extLst>
              <a:ext uri="{FF2B5EF4-FFF2-40B4-BE49-F238E27FC236}">
                <a16:creationId xmlns:a16="http://schemas.microsoft.com/office/drawing/2014/main" id="{3BADBE63-7757-4E76-8885-C6A2C7D40C63}"/>
              </a:ext>
            </a:extLst>
          </p:cNvPr>
          <p:cNvSpPr txBox="1">
            <a:spLocks noGrp="1"/>
          </p:cNvSpPr>
          <p:nvPr>
            <p:ph type="sldNum" idx="12"/>
          </p:nvPr>
        </p:nvSpPr>
        <p:spPr>
          <a:xfrm>
            <a:off x="11714226" y="6537426"/>
            <a:ext cx="471056" cy="309420"/>
          </a:xfrm>
          <a:prstGeom prst="rect">
            <a:avLst/>
          </a:prstGeom>
          <a:noFill/>
          <a:ln w="9525" cap="rnd" cmpd="sng">
            <a:noFill/>
            <a:prstDash val="solid"/>
            <a:round/>
            <a:headEnd type="none" w="sm" len="sm"/>
            <a:tailEnd type="none" w="sm" len="sm"/>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1pPr>
            <a:lvl2pPr marL="0" marR="0" lvl="1"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2pPr>
            <a:lvl3pPr marL="0" marR="0" lvl="2"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3pPr>
            <a:lvl4pPr marL="0" marR="0" lvl="3"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4pPr>
            <a:lvl5pPr marL="0" marR="0" lvl="4"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5pPr>
            <a:lvl6pPr marL="0" marR="0" lvl="5"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6pPr>
            <a:lvl7pPr marL="0" marR="0" lvl="6"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7pPr>
            <a:lvl8pPr marL="0" marR="0" lvl="7"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8pPr>
            <a:lvl9pPr marL="0" marR="0" lvl="8"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smtClean="0"/>
              <a:t>‹Nº›</a:t>
            </a:fld>
            <a:endParaRPr lang="es-CO"/>
          </a:p>
        </p:txBody>
      </p:sp>
      <p:sp>
        <p:nvSpPr>
          <p:cNvPr id="8" name="Rectángulo 7">
            <a:extLst>
              <a:ext uri="{FF2B5EF4-FFF2-40B4-BE49-F238E27FC236}">
                <a16:creationId xmlns:a16="http://schemas.microsoft.com/office/drawing/2014/main" id="{79D2699A-DE0A-4825-8DB2-9F0E8B5DBA36}"/>
              </a:ext>
            </a:extLst>
          </p:cNvPr>
          <p:cNvSpPr/>
          <p:nvPr/>
        </p:nvSpPr>
        <p:spPr>
          <a:xfrm>
            <a:off x="2298607" y="2619419"/>
            <a:ext cx="5005387" cy="2286000"/>
          </a:xfrm>
          <a:prstGeom prst="rect">
            <a:avLst/>
          </a:prstGeom>
          <a:solidFill>
            <a:srgbClr val="02C9B6">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9" name="CuadroTexto 8">
            <a:extLst>
              <a:ext uri="{FF2B5EF4-FFF2-40B4-BE49-F238E27FC236}">
                <a16:creationId xmlns:a16="http://schemas.microsoft.com/office/drawing/2014/main" id="{BFE8117D-8F35-423F-A08F-B39513EE78F8}"/>
              </a:ext>
            </a:extLst>
          </p:cNvPr>
          <p:cNvSpPr txBox="1"/>
          <p:nvPr/>
        </p:nvSpPr>
        <p:spPr>
          <a:xfrm>
            <a:off x="2587928" y="2941845"/>
            <a:ext cx="4426744" cy="1631216"/>
          </a:xfrm>
          <a:prstGeom prst="rect">
            <a:avLst/>
          </a:prstGeom>
          <a:noFill/>
        </p:spPr>
        <p:txBody>
          <a:bodyPr wrap="square">
            <a:spAutoFit/>
          </a:bodyPr>
          <a:lstStyle/>
          <a:p>
            <a:pPr marL="85725">
              <a:buClr>
                <a:schemeClr val="bg1"/>
              </a:buClr>
              <a:defRPr/>
            </a:pPr>
            <a:r>
              <a:rPr lang="es-ES" sz="2000" dirty="0" err="1">
                <a:solidFill>
                  <a:srgbClr val="7F7F7F"/>
                </a:solidFill>
              </a:rPr>
              <a:t>Lorem</a:t>
            </a:r>
            <a:r>
              <a:rPr lang="es-ES" sz="2000" dirty="0">
                <a:solidFill>
                  <a:srgbClr val="7F7F7F"/>
                </a:solidFill>
              </a:rPr>
              <a:t> </a:t>
            </a:r>
            <a:r>
              <a:rPr lang="es-ES" sz="2000" dirty="0" err="1">
                <a:solidFill>
                  <a:srgbClr val="7F7F7F"/>
                </a:solidFill>
              </a:rPr>
              <a:t>ipsum</a:t>
            </a:r>
            <a:r>
              <a:rPr lang="es-ES" sz="2000" dirty="0">
                <a:solidFill>
                  <a:srgbClr val="7F7F7F"/>
                </a:solidFill>
              </a:rPr>
              <a:t> dolor </a:t>
            </a:r>
            <a:r>
              <a:rPr lang="es-ES" sz="2000" dirty="0" err="1">
                <a:solidFill>
                  <a:srgbClr val="7F7F7F"/>
                </a:solidFill>
              </a:rPr>
              <a:t>sit</a:t>
            </a:r>
            <a:r>
              <a:rPr lang="es-ES" sz="2000" dirty="0">
                <a:solidFill>
                  <a:srgbClr val="7F7F7F"/>
                </a:solidFill>
              </a:rPr>
              <a:t> </a:t>
            </a:r>
            <a:r>
              <a:rPr lang="es-ES" sz="2000" dirty="0" err="1">
                <a:solidFill>
                  <a:srgbClr val="7F7F7F"/>
                </a:solidFill>
              </a:rPr>
              <a:t>amet</a:t>
            </a:r>
            <a:r>
              <a:rPr lang="es-ES" sz="2000" dirty="0">
                <a:solidFill>
                  <a:srgbClr val="7F7F7F"/>
                </a:solidFill>
              </a:rPr>
              <a:t>, </a:t>
            </a:r>
            <a:r>
              <a:rPr lang="es-ES" sz="2000" dirty="0" err="1">
                <a:solidFill>
                  <a:srgbClr val="7F7F7F"/>
                </a:solidFill>
              </a:rPr>
              <a:t>consectetur</a:t>
            </a:r>
            <a:r>
              <a:rPr lang="es-ES" sz="2000" dirty="0">
                <a:solidFill>
                  <a:srgbClr val="7F7F7F"/>
                </a:solidFill>
              </a:rPr>
              <a:t> </a:t>
            </a:r>
            <a:r>
              <a:rPr lang="es-ES" sz="2000" dirty="0" err="1">
                <a:solidFill>
                  <a:srgbClr val="7F7F7F"/>
                </a:solidFill>
              </a:rPr>
              <a:t>adipiscing</a:t>
            </a:r>
            <a:r>
              <a:rPr lang="es-ES" sz="2000" dirty="0">
                <a:solidFill>
                  <a:srgbClr val="7F7F7F"/>
                </a:solidFill>
              </a:rPr>
              <a:t> </a:t>
            </a:r>
            <a:r>
              <a:rPr lang="es-ES" sz="2000" dirty="0" err="1">
                <a:solidFill>
                  <a:srgbClr val="7F7F7F"/>
                </a:solidFill>
              </a:rPr>
              <a:t>elit</a:t>
            </a:r>
            <a:r>
              <a:rPr lang="es-ES" sz="2000" dirty="0">
                <a:solidFill>
                  <a:srgbClr val="7F7F7F"/>
                </a:solidFill>
              </a:rPr>
              <a:t>. </a:t>
            </a:r>
            <a:r>
              <a:rPr lang="es-ES" sz="2000" dirty="0" err="1">
                <a:solidFill>
                  <a:srgbClr val="7F7F7F"/>
                </a:solidFill>
              </a:rPr>
              <a:t>Integer</a:t>
            </a:r>
            <a:r>
              <a:rPr lang="es-ES" sz="2000" dirty="0">
                <a:solidFill>
                  <a:srgbClr val="7F7F7F"/>
                </a:solidFill>
              </a:rPr>
              <a:t> et </a:t>
            </a:r>
            <a:r>
              <a:rPr lang="es-ES" sz="2000" dirty="0" err="1">
                <a:solidFill>
                  <a:srgbClr val="7F7F7F"/>
                </a:solidFill>
              </a:rPr>
              <a:t>faucibus</a:t>
            </a:r>
            <a:r>
              <a:rPr lang="es-ES" sz="2000" dirty="0">
                <a:solidFill>
                  <a:srgbClr val="7F7F7F"/>
                </a:solidFill>
              </a:rPr>
              <a:t> odio. Quisque et ante </a:t>
            </a:r>
            <a:r>
              <a:rPr lang="es-ES" sz="2000" dirty="0" err="1">
                <a:solidFill>
                  <a:srgbClr val="7F7F7F"/>
                </a:solidFill>
              </a:rPr>
              <a:t>eu</a:t>
            </a:r>
            <a:r>
              <a:rPr lang="es-ES" sz="2000" dirty="0">
                <a:solidFill>
                  <a:srgbClr val="7F7F7F"/>
                </a:solidFill>
              </a:rPr>
              <a:t> </a:t>
            </a:r>
            <a:r>
              <a:rPr lang="es-ES" sz="2000" dirty="0" err="1">
                <a:solidFill>
                  <a:srgbClr val="7F7F7F"/>
                </a:solidFill>
              </a:rPr>
              <a:t>ipsum</a:t>
            </a:r>
            <a:r>
              <a:rPr lang="es-ES" sz="2000" dirty="0">
                <a:solidFill>
                  <a:srgbClr val="7F7F7F"/>
                </a:solidFill>
              </a:rPr>
              <a:t> </a:t>
            </a:r>
            <a:r>
              <a:rPr lang="es-ES" sz="2000" dirty="0" err="1">
                <a:solidFill>
                  <a:srgbClr val="7F7F7F"/>
                </a:solidFill>
              </a:rPr>
              <a:t>dictum</a:t>
            </a:r>
            <a:r>
              <a:rPr lang="es-ES" sz="2000" dirty="0">
                <a:solidFill>
                  <a:srgbClr val="7F7F7F"/>
                </a:solidFill>
              </a:rPr>
              <a:t> </a:t>
            </a:r>
            <a:r>
              <a:rPr lang="es-ES" sz="2000" dirty="0" err="1">
                <a:solidFill>
                  <a:srgbClr val="7F7F7F"/>
                </a:solidFill>
              </a:rPr>
              <a:t>pretium</a:t>
            </a:r>
            <a:r>
              <a:rPr lang="es-ES" sz="2000" dirty="0">
                <a:solidFill>
                  <a:srgbClr val="7F7F7F"/>
                </a:solidFill>
              </a:rPr>
              <a:t> id </a:t>
            </a:r>
            <a:r>
              <a:rPr lang="es-ES" sz="2000" dirty="0" err="1">
                <a:solidFill>
                  <a:srgbClr val="7F7F7F"/>
                </a:solidFill>
              </a:rPr>
              <a:t>finibus</a:t>
            </a:r>
            <a:r>
              <a:rPr lang="es-ES" sz="2000" dirty="0">
                <a:solidFill>
                  <a:srgbClr val="7F7F7F"/>
                </a:solidFill>
              </a:rPr>
              <a:t> odio. </a:t>
            </a:r>
            <a:r>
              <a:rPr lang="es-ES" sz="2000" dirty="0" err="1">
                <a:solidFill>
                  <a:srgbClr val="7F7F7F"/>
                </a:solidFill>
              </a:rPr>
              <a:t>Donec</a:t>
            </a:r>
            <a:r>
              <a:rPr lang="es-ES" sz="2000" dirty="0">
                <a:solidFill>
                  <a:srgbClr val="7F7F7F"/>
                </a:solidFill>
              </a:rPr>
              <a:t> vitae </a:t>
            </a:r>
            <a:r>
              <a:rPr lang="es-ES" sz="2000" dirty="0" err="1">
                <a:solidFill>
                  <a:srgbClr val="7F7F7F"/>
                </a:solidFill>
              </a:rPr>
              <a:t>nibh</a:t>
            </a:r>
            <a:r>
              <a:rPr lang="es-ES" sz="2000" dirty="0">
                <a:solidFill>
                  <a:srgbClr val="7F7F7F"/>
                </a:solidFill>
              </a:rPr>
              <a:t> </a:t>
            </a:r>
            <a:r>
              <a:rPr lang="es-ES" sz="2000" dirty="0" err="1">
                <a:solidFill>
                  <a:srgbClr val="7F7F7F"/>
                </a:solidFill>
              </a:rPr>
              <a:t>semper</a:t>
            </a:r>
            <a:r>
              <a:rPr lang="es-ES" sz="2000" dirty="0">
                <a:solidFill>
                  <a:srgbClr val="7F7F7F"/>
                </a:solidFill>
              </a:rPr>
              <a:t> </a:t>
            </a:r>
            <a:r>
              <a:rPr lang="es-ES" sz="2000" dirty="0" err="1">
                <a:solidFill>
                  <a:srgbClr val="7F7F7F"/>
                </a:solidFill>
              </a:rPr>
              <a:t>est</a:t>
            </a:r>
            <a:r>
              <a:rPr lang="es-ES" sz="2000" dirty="0">
                <a:solidFill>
                  <a:srgbClr val="7F7F7F"/>
                </a:solidFill>
              </a:rPr>
              <a:t> </a:t>
            </a:r>
            <a:r>
              <a:rPr lang="es-ES" sz="2000" dirty="0" err="1">
                <a:solidFill>
                  <a:srgbClr val="7F7F7F"/>
                </a:solidFill>
              </a:rPr>
              <a:t>luctus</a:t>
            </a:r>
            <a:r>
              <a:rPr lang="es-ES" sz="2000" dirty="0">
                <a:solidFill>
                  <a:srgbClr val="7F7F7F"/>
                </a:solidFill>
              </a:rPr>
              <a:t> </a:t>
            </a:r>
            <a:r>
              <a:rPr lang="es-ES" sz="2000" dirty="0" err="1">
                <a:solidFill>
                  <a:srgbClr val="7F7F7F"/>
                </a:solidFill>
              </a:rPr>
              <a:t>vulputate</a:t>
            </a:r>
            <a:r>
              <a:rPr lang="es-ES" sz="2000" dirty="0">
                <a:solidFill>
                  <a:srgbClr val="7F7F7F"/>
                </a:solidFill>
              </a:rPr>
              <a:t>. </a:t>
            </a:r>
          </a:p>
        </p:txBody>
      </p:sp>
    </p:spTree>
    <p:extLst>
      <p:ext uri="{BB962C8B-B14F-4D97-AF65-F5344CB8AC3E}">
        <p14:creationId xmlns:p14="http://schemas.microsoft.com/office/powerpoint/2010/main" val="148330601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eparador">
    <p:bg>
      <p:bgPr>
        <a:solidFill>
          <a:srgbClr val="0D3240"/>
        </a:solidFill>
        <a:effectLst/>
      </p:bgPr>
    </p:bg>
    <p:spTree>
      <p:nvGrpSpPr>
        <p:cNvPr id="1" name=""/>
        <p:cNvGrpSpPr/>
        <p:nvPr/>
      </p:nvGrpSpPr>
      <p:grpSpPr>
        <a:xfrm>
          <a:off x="0" y="0"/>
          <a:ext cx="0" cy="0"/>
          <a:chOff x="0" y="0"/>
          <a:chExt cx="0" cy="0"/>
        </a:xfrm>
      </p:grpSpPr>
      <p:pic>
        <p:nvPicPr>
          <p:cNvPr id="9" name="Gráfico 6">
            <a:extLst>
              <a:ext uri="{FF2B5EF4-FFF2-40B4-BE49-F238E27FC236}">
                <a16:creationId xmlns:a16="http://schemas.microsoft.com/office/drawing/2014/main" id="{EED147EE-E3C8-45A1-A7EA-4A18FF84CC8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083826" y="5091090"/>
            <a:ext cx="6108174" cy="91951"/>
          </a:xfrm>
          <a:prstGeom prst="rect">
            <a:avLst/>
          </a:prstGeom>
        </p:spPr>
      </p:pic>
      <p:pic>
        <p:nvPicPr>
          <p:cNvPr id="11" name="Gráfico 11">
            <a:extLst>
              <a:ext uri="{FF2B5EF4-FFF2-40B4-BE49-F238E27FC236}">
                <a16:creationId xmlns:a16="http://schemas.microsoft.com/office/drawing/2014/main" id="{B9CE167F-D9B1-4886-B83E-2CEA293BAAF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739888" y="6066411"/>
            <a:ext cx="1188588" cy="504887"/>
          </a:xfrm>
          <a:prstGeom prst="rect">
            <a:avLst/>
          </a:prstGeom>
        </p:spPr>
      </p:pic>
      <p:sp>
        <p:nvSpPr>
          <p:cNvPr id="13" name="Google Shape;41;p33"/>
          <p:cNvSpPr txBox="1">
            <a:spLocks noGrp="1"/>
          </p:cNvSpPr>
          <p:nvPr>
            <p:ph type="body" idx="1" hasCustomPrompt="1"/>
          </p:nvPr>
        </p:nvSpPr>
        <p:spPr>
          <a:xfrm>
            <a:off x="2819400" y="2722909"/>
            <a:ext cx="8934496" cy="1484811"/>
          </a:xfrm>
          <a:prstGeom prst="rect">
            <a:avLst/>
          </a:prstGeom>
          <a:noFill/>
          <a:ln>
            <a:noFill/>
          </a:ln>
        </p:spPr>
        <p:txBody>
          <a:bodyPr spcFirstLastPara="1" wrap="square" lIns="91425" tIns="45700" rIns="91425" bIns="45700" anchor="t" anchorCtr="0">
            <a:noAutofit/>
          </a:bodyPr>
          <a:lstStyle>
            <a:lvl1pPr marL="76200" lvl="0" indent="0" algn="l">
              <a:lnSpc>
                <a:spcPct val="100000"/>
              </a:lnSpc>
              <a:spcBef>
                <a:spcPts val="480"/>
              </a:spcBef>
              <a:spcAft>
                <a:spcPts val="0"/>
              </a:spcAft>
              <a:buSzPts val="2400"/>
              <a:buNone/>
              <a:defRPr sz="8000" b="1" kern="1200" dirty="0">
                <a:ln w="15875" cap="flat">
                  <a:noFill/>
                  <a:prstDash val="solid"/>
                </a:ln>
                <a:solidFill>
                  <a:srgbClr val="02C9B6"/>
                </a:solidFill>
                <a:latin typeface="Arial" panose="020B0604020202020204" pitchFamily="34" charset="0"/>
                <a:ea typeface="Roboto" panose="02000000000000000000" pitchFamily="2" charset="0"/>
                <a:cs typeface="Arial" panose="020B0604020202020204" pitchFamily="34" charset="0"/>
              </a:defRPr>
            </a:lvl1pPr>
            <a:lvl2pPr marL="914400" lvl="1" indent="-355600" algn="l">
              <a:lnSpc>
                <a:spcPct val="100000"/>
              </a:lnSpc>
              <a:spcBef>
                <a:spcPts val="600"/>
              </a:spcBef>
              <a:spcAft>
                <a:spcPts val="0"/>
              </a:spcAft>
              <a:buSzPts val="2000"/>
              <a:buChar char="•"/>
              <a:defRPr>
                <a:latin typeface="Calibri"/>
                <a:ea typeface="Calibri"/>
                <a:cs typeface="Calibri"/>
                <a:sym typeface="Calibri"/>
              </a:defRPr>
            </a:lvl2pPr>
            <a:lvl3pPr marL="1371600" lvl="2" indent="-342900" algn="l">
              <a:lnSpc>
                <a:spcPct val="100000"/>
              </a:lnSpc>
              <a:spcBef>
                <a:spcPts val="600"/>
              </a:spcBef>
              <a:spcAft>
                <a:spcPts val="0"/>
              </a:spcAft>
              <a:buSzPts val="1800"/>
              <a:buChar char="•"/>
              <a:defRPr>
                <a:latin typeface="Calibri"/>
                <a:ea typeface="Calibri"/>
                <a:cs typeface="Calibri"/>
                <a:sym typeface="Calibri"/>
              </a:defRPr>
            </a:lvl3pPr>
            <a:lvl4pPr marL="1828800" lvl="3" indent="-330200" algn="l">
              <a:lnSpc>
                <a:spcPct val="100000"/>
              </a:lnSpc>
              <a:spcBef>
                <a:spcPts val="600"/>
              </a:spcBef>
              <a:spcAft>
                <a:spcPts val="0"/>
              </a:spcAft>
              <a:buSzPts val="1600"/>
              <a:buChar char="•"/>
              <a:defRPr>
                <a:latin typeface="Calibri"/>
                <a:ea typeface="Calibri"/>
                <a:cs typeface="Calibri"/>
                <a:sym typeface="Calibri"/>
              </a:defRPr>
            </a:lvl4pPr>
            <a:lvl5pPr marL="2286000" lvl="4" indent="-317500" algn="l">
              <a:lnSpc>
                <a:spcPct val="100000"/>
              </a:lnSpc>
              <a:spcBef>
                <a:spcPts val="600"/>
              </a:spcBef>
              <a:spcAft>
                <a:spcPts val="0"/>
              </a:spcAft>
              <a:buSzPts val="1400"/>
              <a:buChar char="•"/>
              <a:defRPr>
                <a:latin typeface="Calibri"/>
                <a:ea typeface="Calibri"/>
                <a:cs typeface="Calibri"/>
                <a:sym typeface="Calibri"/>
              </a:defRPr>
            </a:lvl5pPr>
            <a:lvl6pPr marL="2743200" lvl="5" indent="-394335" algn="l">
              <a:lnSpc>
                <a:spcPct val="100000"/>
              </a:lnSpc>
              <a:spcBef>
                <a:spcPts val="600"/>
              </a:spcBef>
              <a:spcAft>
                <a:spcPts val="0"/>
              </a:spcAft>
              <a:buSzPts val="2610"/>
              <a:buChar char="•"/>
              <a:defRPr/>
            </a:lvl6pPr>
            <a:lvl7pPr marL="3200400" lvl="6" indent="-394335" algn="l">
              <a:lnSpc>
                <a:spcPct val="100000"/>
              </a:lnSpc>
              <a:spcBef>
                <a:spcPts val="600"/>
              </a:spcBef>
              <a:spcAft>
                <a:spcPts val="0"/>
              </a:spcAft>
              <a:buSzPts val="2610"/>
              <a:buChar char="•"/>
              <a:defRPr/>
            </a:lvl7pPr>
            <a:lvl8pPr marL="3657600" lvl="7" indent="-394334" algn="l">
              <a:lnSpc>
                <a:spcPct val="100000"/>
              </a:lnSpc>
              <a:spcBef>
                <a:spcPts val="600"/>
              </a:spcBef>
              <a:spcAft>
                <a:spcPts val="0"/>
              </a:spcAft>
              <a:buSzPts val="2610"/>
              <a:buChar char="•"/>
              <a:defRPr/>
            </a:lvl8pPr>
            <a:lvl9pPr marL="4114800" lvl="8" indent="-394334" algn="l">
              <a:lnSpc>
                <a:spcPct val="100000"/>
              </a:lnSpc>
              <a:spcBef>
                <a:spcPts val="600"/>
              </a:spcBef>
              <a:spcAft>
                <a:spcPts val="600"/>
              </a:spcAft>
              <a:buSzPts val="2610"/>
              <a:buChar char="•"/>
              <a:defRPr/>
            </a:lvl9pPr>
          </a:lstStyle>
          <a:p>
            <a:r>
              <a:rPr lang="es-CO" dirty="0"/>
              <a:t>SEPARADOR</a:t>
            </a:r>
            <a:endParaRPr dirty="0"/>
          </a:p>
        </p:txBody>
      </p:sp>
      <p:sp>
        <p:nvSpPr>
          <p:cNvPr id="5" name="CuadroTexto 4">
            <a:extLst>
              <a:ext uri="{FF2B5EF4-FFF2-40B4-BE49-F238E27FC236}">
                <a16:creationId xmlns:a16="http://schemas.microsoft.com/office/drawing/2014/main" id="{6C8AC4E2-448D-4FEE-91DD-C1DA16461242}"/>
              </a:ext>
            </a:extLst>
          </p:cNvPr>
          <p:cNvSpPr txBox="1"/>
          <p:nvPr/>
        </p:nvSpPr>
        <p:spPr>
          <a:xfrm>
            <a:off x="352425" y="6553199"/>
            <a:ext cx="2533650" cy="230832"/>
          </a:xfrm>
          <a:prstGeom prst="rect">
            <a:avLst/>
          </a:prstGeom>
          <a:noFill/>
        </p:spPr>
        <p:txBody>
          <a:bodyPr wrap="square" rtlCol="0">
            <a:spAutoFit/>
          </a:bodyPr>
          <a:lstStyle/>
          <a:p>
            <a:r>
              <a:rPr lang="es-CO" sz="900" dirty="0">
                <a:solidFill>
                  <a:schemeClr val="bg1"/>
                </a:solidFill>
              </a:rPr>
              <a:t>Vigilada </a:t>
            </a:r>
            <a:r>
              <a:rPr lang="es-CO" sz="900" dirty="0" err="1">
                <a:solidFill>
                  <a:schemeClr val="bg1"/>
                </a:solidFill>
              </a:rPr>
              <a:t>Mineducación</a:t>
            </a:r>
            <a:endParaRPr lang="es-CO" sz="900" dirty="0">
              <a:solidFill>
                <a:schemeClr val="bg1"/>
              </a:solidFill>
            </a:endParaRPr>
          </a:p>
        </p:txBody>
      </p:sp>
    </p:spTree>
    <p:extLst>
      <p:ext uri="{BB962C8B-B14F-4D97-AF65-F5344CB8AC3E}">
        <p14:creationId xmlns:p14="http://schemas.microsoft.com/office/powerpoint/2010/main" val="396594381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Recapitulemos">
    <p:bg>
      <p:bgPr>
        <a:solidFill>
          <a:schemeClr val="bg1"/>
        </a:solidFill>
        <a:effectLst/>
      </p:bgPr>
    </p:bg>
    <p:spTree>
      <p:nvGrpSpPr>
        <p:cNvPr id="1" name=""/>
        <p:cNvGrpSpPr/>
        <p:nvPr/>
      </p:nvGrpSpPr>
      <p:grpSpPr>
        <a:xfrm>
          <a:off x="0" y="0"/>
          <a:ext cx="0" cy="0"/>
          <a:chOff x="0" y="0"/>
          <a:chExt cx="0" cy="0"/>
        </a:xfrm>
      </p:grpSpPr>
      <p:sp>
        <p:nvSpPr>
          <p:cNvPr id="18" name="Google Shape;40;p33"/>
          <p:cNvSpPr txBox="1">
            <a:spLocks noGrp="1"/>
          </p:cNvSpPr>
          <p:nvPr>
            <p:ph type="title" hasCustomPrompt="1"/>
          </p:nvPr>
        </p:nvSpPr>
        <p:spPr>
          <a:xfrm>
            <a:off x="2076994" y="222069"/>
            <a:ext cx="9666016" cy="1018902"/>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4400"/>
              <a:buFont typeface="Calibri"/>
              <a:buNone/>
              <a:defRPr sz="4400" b="1" baseline="0">
                <a:solidFill>
                  <a:srgbClr val="009BAF"/>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s-CO" dirty="0"/>
              <a:t>RECAPITULEMOS</a:t>
            </a:r>
            <a:endParaRPr dirty="0"/>
          </a:p>
        </p:txBody>
      </p:sp>
      <p:sp>
        <p:nvSpPr>
          <p:cNvPr id="19" name="Google Shape;41;p33"/>
          <p:cNvSpPr txBox="1">
            <a:spLocks noGrp="1"/>
          </p:cNvSpPr>
          <p:nvPr>
            <p:ph type="body" idx="1"/>
          </p:nvPr>
        </p:nvSpPr>
        <p:spPr>
          <a:xfrm>
            <a:off x="2076994" y="1410789"/>
            <a:ext cx="9666016" cy="4663440"/>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480"/>
              </a:spcBef>
              <a:spcAft>
                <a:spcPts val="0"/>
              </a:spcAft>
              <a:buClr>
                <a:srgbClr val="009BAF"/>
              </a:buClr>
              <a:buSzPts val="2400"/>
              <a:buChar char="•"/>
              <a:defRPr>
                <a:latin typeface="Calibri"/>
                <a:ea typeface="Calibri"/>
                <a:cs typeface="Calibri"/>
                <a:sym typeface="Calibri"/>
              </a:defRPr>
            </a:lvl1pPr>
            <a:lvl2pPr marL="914400" lvl="1" indent="-355600" algn="l">
              <a:lnSpc>
                <a:spcPct val="100000"/>
              </a:lnSpc>
              <a:spcBef>
                <a:spcPts val="600"/>
              </a:spcBef>
              <a:spcAft>
                <a:spcPts val="0"/>
              </a:spcAft>
              <a:buSzPts val="2000"/>
              <a:buChar char="•"/>
              <a:defRPr>
                <a:latin typeface="Calibri"/>
                <a:ea typeface="Calibri"/>
                <a:cs typeface="Calibri"/>
                <a:sym typeface="Calibri"/>
              </a:defRPr>
            </a:lvl2pPr>
            <a:lvl3pPr marL="1371600" lvl="2" indent="-342900" algn="l">
              <a:lnSpc>
                <a:spcPct val="100000"/>
              </a:lnSpc>
              <a:spcBef>
                <a:spcPts val="600"/>
              </a:spcBef>
              <a:spcAft>
                <a:spcPts val="0"/>
              </a:spcAft>
              <a:buSzPts val="1800"/>
              <a:buChar char="•"/>
              <a:defRPr>
                <a:latin typeface="Calibri"/>
                <a:ea typeface="Calibri"/>
                <a:cs typeface="Calibri"/>
                <a:sym typeface="Calibri"/>
              </a:defRPr>
            </a:lvl3pPr>
            <a:lvl4pPr marL="1828800" lvl="3" indent="-330200" algn="l">
              <a:lnSpc>
                <a:spcPct val="100000"/>
              </a:lnSpc>
              <a:spcBef>
                <a:spcPts val="600"/>
              </a:spcBef>
              <a:spcAft>
                <a:spcPts val="0"/>
              </a:spcAft>
              <a:buSzPts val="1600"/>
              <a:buChar char="•"/>
              <a:defRPr>
                <a:latin typeface="Calibri"/>
                <a:ea typeface="Calibri"/>
                <a:cs typeface="Calibri"/>
                <a:sym typeface="Calibri"/>
              </a:defRPr>
            </a:lvl4pPr>
            <a:lvl5pPr marL="2286000" lvl="4" indent="-317500" algn="l">
              <a:lnSpc>
                <a:spcPct val="100000"/>
              </a:lnSpc>
              <a:spcBef>
                <a:spcPts val="600"/>
              </a:spcBef>
              <a:spcAft>
                <a:spcPts val="0"/>
              </a:spcAft>
              <a:buSzPts val="1400"/>
              <a:buChar char="•"/>
              <a:defRPr>
                <a:latin typeface="Calibri"/>
                <a:ea typeface="Calibri"/>
                <a:cs typeface="Calibri"/>
                <a:sym typeface="Calibri"/>
              </a:defRPr>
            </a:lvl5pPr>
            <a:lvl6pPr marL="2743200" lvl="5" indent="-394335" algn="l">
              <a:lnSpc>
                <a:spcPct val="100000"/>
              </a:lnSpc>
              <a:spcBef>
                <a:spcPts val="600"/>
              </a:spcBef>
              <a:spcAft>
                <a:spcPts val="0"/>
              </a:spcAft>
              <a:buSzPts val="2610"/>
              <a:buChar char="•"/>
              <a:defRPr/>
            </a:lvl6pPr>
            <a:lvl7pPr marL="3200400" lvl="6" indent="-394335" algn="l">
              <a:lnSpc>
                <a:spcPct val="100000"/>
              </a:lnSpc>
              <a:spcBef>
                <a:spcPts val="600"/>
              </a:spcBef>
              <a:spcAft>
                <a:spcPts val="0"/>
              </a:spcAft>
              <a:buSzPts val="2610"/>
              <a:buChar char="•"/>
              <a:defRPr/>
            </a:lvl7pPr>
            <a:lvl8pPr marL="3657600" lvl="7" indent="-394334" algn="l">
              <a:lnSpc>
                <a:spcPct val="100000"/>
              </a:lnSpc>
              <a:spcBef>
                <a:spcPts val="600"/>
              </a:spcBef>
              <a:spcAft>
                <a:spcPts val="0"/>
              </a:spcAft>
              <a:buSzPts val="2610"/>
              <a:buChar char="•"/>
              <a:defRPr/>
            </a:lvl8pPr>
            <a:lvl9pPr marL="4114800" lvl="8" indent="-394334" algn="l">
              <a:lnSpc>
                <a:spcPct val="100000"/>
              </a:lnSpc>
              <a:spcBef>
                <a:spcPts val="600"/>
              </a:spcBef>
              <a:spcAft>
                <a:spcPts val="600"/>
              </a:spcAft>
              <a:buSzPts val="2610"/>
              <a:buChar char="•"/>
              <a:defRPr/>
            </a:lvl9pPr>
          </a:lstStyle>
          <a:p>
            <a:pPr lvl="0"/>
            <a:r>
              <a:rPr lang="es-ES"/>
              <a:t>Editar el estilo de texto del patrón</a:t>
            </a:r>
          </a:p>
        </p:txBody>
      </p:sp>
      <p:sp>
        <p:nvSpPr>
          <p:cNvPr id="21" name="Google Shape;44;p33"/>
          <p:cNvSpPr/>
          <p:nvPr/>
        </p:nvSpPr>
        <p:spPr>
          <a:xfrm>
            <a:off x="0" y="2945986"/>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3" name="Google Shape;46;p33"/>
          <p:cNvSpPr/>
          <p:nvPr/>
        </p:nvSpPr>
        <p:spPr>
          <a:xfrm>
            <a:off x="0" y="3762419"/>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5" name="Google Shape;48;p33"/>
          <p:cNvSpPr/>
          <p:nvPr/>
        </p:nvSpPr>
        <p:spPr>
          <a:xfrm>
            <a:off x="0" y="4570864"/>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6" name="Google Shape;38;p32">
            <a:extLst>
              <a:ext uri="{FF2B5EF4-FFF2-40B4-BE49-F238E27FC236}">
                <a16:creationId xmlns:a16="http://schemas.microsoft.com/office/drawing/2014/main" id="{3BADBE63-7757-4E76-8885-C6A2C7D40C63}"/>
              </a:ext>
            </a:extLst>
          </p:cNvPr>
          <p:cNvSpPr txBox="1">
            <a:spLocks noGrp="1"/>
          </p:cNvSpPr>
          <p:nvPr>
            <p:ph type="sldNum" idx="12"/>
          </p:nvPr>
        </p:nvSpPr>
        <p:spPr>
          <a:xfrm>
            <a:off x="11714226" y="6537426"/>
            <a:ext cx="471056" cy="309420"/>
          </a:xfrm>
          <a:prstGeom prst="rect">
            <a:avLst/>
          </a:prstGeom>
          <a:noFill/>
          <a:ln w="9525" cap="rnd" cmpd="sng">
            <a:noFill/>
            <a:prstDash val="solid"/>
            <a:round/>
            <a:headEnd type="none" w="sm" len="sm"/>
            <a:tailEnd type="none" w="sm" len="sm"/>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1pPr>
            <a:lvl2pPr marL="0" marR="0" lvl="1"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2pPr>
            <a:lvl3pPr marL="0" marR="0" lvl="2"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3pPr>
            <a:lvl4pPr marL="0" marR="0" lvl="3"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4pPr>
            <a:lvl5pPr marL="0" marR="0" lvl="4"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5pPr>
            <a:lvl6pPr marL="0" marR="0" lvl="5"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6pPr>
            <a:lvl7pPr marL="0" marR="0" lvl="6"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7pPr>
            <a:lvl8pPr marL="0" marR="0" lvl="7"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8pPr>
            <a:lvl9pPr marL="0" marR="0" lvl="8"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smtClean="0"/>
              <a:t>‹Nº›</a:t>
            </a:fld>
            <a:endParaRPr lang="es-CO"/>
          </a:p>
        </p:txBody>
      </p:sp>
    </p:spTree>
    <p:extLst>
      <p:ext uri="{BB962C8B-B14F-4D97-AF65-F5344CB8AC3E}">
        <p14:creationId xmlns:p14="http://schemas.microsoft.com/office/powerpoint/2010/main" val="27627961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1_Portada">
    <p:bg>
      <p:bgPr>
        <a:solidFill>
          <a:srgbClr val="7F7F7F">
            <a:alpha val="20000"/>
          </a:srgbClr>
        </a:solidFill>
        <a:effectLst/>
      </p:bgPr>
    </p:bg>
    <p:spTree>
      <p:nvGrpSpPr>
        <p:cNvPr id="1" name=""/>
        <p:cNvGrpSpPr/>
        <p:nvPr/>
      </p:nvGrpSpPr>
      <p:grpSpPr>
        <a:xfrm>
          <a:off x="0" y="0"/>
          <a:ext cx="0" cy="0"/>
          <a:chOff x="0" y="0"/>
          <a:chExt cx="0" cy="0"/>
        </a:xfrm>
      </p:grpSpPr>
      <p:pic>
        <p:nvPicPr>
          <p:cNvPr id="12" name="Gráfico 11">
            <a:extLst>
              <a:ext uri="{FF2B5EF4-FFF2-40B4-BE49-F238E27FC236}">
                <a16:creationId xmlns:a16="http://schemas.microsoft.com/office/drawing/2014/main" id="{01917929-CAC9-4C23-BB91-8827BDA2CAEB}"/>
              </a:ext>
            </a:extLst>
          </p:cNvPr>
          <p:cNvPicPr>
            <a:picLocks noChangeAspect="1"/>
          </p:cNvPicPr>
          <p:nvPr/>
        </p:nvPicPr>
        <p:blipFill>
          <a:blip r:embed="rId2">
            <a:alphaModFix amt="3000"/>
            <a:extLst>
              <a:ext uri="{BEBA8EAE-BF5A-486C-A8C5-ECC9F3942E4B}">
                <a14:imgProps xmlns:a14="http://schemas.microsoft.com/office/drawing/2010/main">
                  <a14:imgLayer r:embed="rId3">
                    <a14:imgEffect>
                      <a14:colorTemperature colorTemp="10702"/>
                    </a14:imgEffect>
                    <a14:imgEffect>
                      <a14:saturation sat="133000"/>
                    </a14:imgEffect>
                    <a14:imgEffect>
                      <a14:brightnessContrast contrast="-100000"/>
                    </a14:imgEffect>
                  </a14:imgLayer>
                </a14:imgProps>
              </a:ext>
            </a:extLst>
          </a:blip>
          <a:stretch>
            <a:fillRect/>
          </a:stretch>
        </p:blipFill>
        <p:spPr>
          <a:xfrm>
            <a:off x="-1828592" y="-1689100"/>
            <a:ext cx="7648891" cy="6858000"/>
          </a:xfrm>
          <a:prstGeom prst="rect">
            <a:avLst/>
          </a:prstGeom>
        </p:spPr>
      </p:pic>
      <p:sp>
        <p:nvSpPr>
          <p:cNvPr id="13" name="CuadroTexto 12">
            <a:extLst>
              <a:ext uri="{FF2B5EF4-FFF2-40B4-BE49-F238E27FC236}">
                <a16:creationId xmlns:a16="http://schemas.microsoft.com/office/drawing/2014/main" id="{6C8AC4E2-448D-4FEE-91DD-C1DA16461242}"/>
              </a:ext>
            </a:extLst>
          </p:cNvPr>
          <p:cNvSpPr txBox="1"/>
          <p:nvPr/>
        </p:nvSpPr>
        <p:spPr>
          <a:xfrm>
            <a:off x="352425" y="6553199"/>
            <a:ext cx="2533650" cy="230832"/>
          </a:xfrm>
          <a:prstGeom prst="rect">
            <a:avLst/>
          </a:prstGeom>
          <a:noFill/>
        </p:spPr>
        <p:txBody>
          <a:bodyPr wrap="square" rtlCol="0">
            <a:spAutoFit/>
          </a:bodyPr>
          <a:lstStyle/>
          <a:p>
            <a:r>
              <a:rPr lang="es-CO" sz="900" dirty="0">
                <a:solidFill>
                  <a:schemeClr val="bg1"/>
                </a:solidFill>
              </a:rPr>
              <a:t>Vigilada </a:t>
            </a:r>
            <a:r>
              <a:rPr lang="es-CO" sz="900" dirty="0" err="1">
                <a:solidFill>
                  <a:schemeClr val="bg1"/>
                </a:solidFill>
              </a:rPr>
              <a:t>Mnecación</a:t>
            </a:r>
            <a:endParaRPr lang="es-CO" sz="900" dirty="0">
              <a:solidFill>
                <a:schemeClr val="bg1"/>
              </a:solidFill>
            </a:endParaRPr>
          </a:p>
        </p:txBody>
      </p:sp>
      <p:pic>
        <p:nvPicPr>
          <p:cNvPr id="20" name="Gráfico 5">
            <a:extLst>
              <a:ext uri="{FF2B5EF4-FFF2-40B4-BE49-F238E27FC236}">
                <a16:creationId xmlns:a16="http://schemas.microsoft.com/office/drawing/2014/main" id="{9F47A9DA-CE97-4EC8-9576-61A1ECAA590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820301" y="4055585"/>
            <a:ext cx="6108174" cy="91951"/>
          </a:xfrm>
          <a:prstGeom prst="rect">
            <a:avLst/>
          </a:prstGeom>
        </p:spPr>
      </p:pic>
    </p:spTree>
    <p:extLst>
      <p:ext uri="{BB962C8B-B14F-4D97-AF65-F5344CB8AC3E}">
        <p14:creationId xmlns:p14="http://schemas.microsoft.com/office/powerpoint/2010/main" val="77528961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Referencias">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endParaRPr lang="es-CO"/>
          </a:p>
        </p:txBody>
      </p:sp>
      <p:sp>
        <p:nvSpPr>
          <p:cNvPr id="5" name="Footer Placeholder 4"/>
          <p:cNvSpPr>
            <a:spLocks noGrp="1"/>
          </p:cNvSpPr>
          <p:nvPr>
            <p:ph type="ftr" sz="quarter" idx="11"/>
          </p:nvPr>
        </p:nvSpPr>
        <p:spPr/>
        <p:txBody>
          <a:bodyPr/>
          <a:lstStyle/>
          <a:p>
            <a:endParaRPr lang="es-CO"/>
          </a:p>
        </p:txBody>
      </p:sp>
      <p:sp>
        <p:nvSpPr>
          <p:cNvPr id="10" name="Google Shape;40;p33"/>
          <p:cNvSpPr txBox="1">
            <a:spLocks noGrp="1"/>
          </p:cNvSpPr>
          <p:nvPr>
            <p:ph type="title" hasCustomPrompt="1"/>
          </p:nvPr>
        </p:nvSpPr>
        <p:spPr>
          <a:xfrm>
            <a:off x="2076994" y="222069"/>
            <a:ext cx="9666016" cy="1018902"/>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4400"/>
              <a:buFont typeface="Calibri"/>
              <a:buNone/>
              <a:defRPr sz="4400" b="1" baseline="0">
                <a:solidFill>
                  <a:srgbClr val="009BAF"/>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s-CO" dirty="0"/>
              <a:t>REFERENCIAS</a:t>
            </a:r>
            <a:endParaRPr dirty="0"/>
          </a:p>
        </p:txBody>
      </p:sp>
      <p:sp>
        <p:nvSpPr>
          <p:cNvPr id="11" name="Google Shape;41;p33"/>
          <p:cNvSpPr txBox="1">
            <a:spLocks noGrp="1"/>
          </p:cNvSpPr>
          <p:nvPr>
            <p:ph type="body" idx="1"/>
          </p:nvPr>
        </p:nvSpPr>
        <p:spPr>
          <a:xfrm>
            <a:off x="2076994" y="2057401"/>
            <a:ext cx="9666016" cy="4016828"/>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480"/>
              </a:spcBef>
              <a:spcAft>
                <a:spcPts val="0"/>
              </a:spcAft>
              <a:buClr>
                <a:srgbClr val="009BAF"/>
              </a:buClr>
              <a:buSzPts val="2400"/>
              <a:buChar char="•"/>
              <a:defRPr>
                <a:latin typeface="Calibri"/>
                <a:ea typeface="Calibri"/>
                <a:cs typeface="Calibri"/>
                <a:sym typeface="Calibri"/>
              </a:defRPr>
            </a:lvl1pPr>
            <a:lvl2pPr marL="914400" lvl="1" indent="-355600" algn="l">
              <a:lnSpc>
                <a:spcPct val="100000"/>
              </a:lnSpc>
              <a:spcBef>
                <a:spcPts val="600"/>
              </a:spcBef>
              <a:spcAft>
                <a:spcPts val="0"/>
              </a:spcAft>
              <a:buSzPts val="2000"/>
              <a:buChar char="•"/>
              <a:defRPr>
                <a:latin typeface="Calibri"/>
                <a:ea typeface="Calibri"/>
                <a:cs typeface="Calibri"/>
                <a:sym typeface="Calibri"/>
              </a:defRPr>
            </a:lvl2pPr>
            <a:lvl3pPr marL="1371600" lvl="2" indent="-342900" algn="l">
              <a:lnSpc>
                <a:spcPct val="100000"/>
              </a:lnSpc>
              <a:spcBef>
                <a:spcPts val="600"/>
              </a:spcBef>
              <a:spcAft>
                <a:spcPts val="0"/>
              </a:spcAft>
              <a:buSzPts val="1800"/>
              <a:buChar char="•"/>
              <a:defRPr>
                <a:latin typeface="Calibri"/>
                <a:ea typeface="Calibri"/>
                <a:cs typeface="Calibri"/>
                <a:sym typeface="Calibri"/>
              </a:defRPr>
            </a:lvl3pPr>
            <a:lvl4pPr marL="1828800" lvl="3" indent="-330200" algn="l">
              <a:lnSpc>
                <a:spcPct val="100000"/>
              </a:lnSpc>
              <a:spcBef>
                <a:spcPts val="600"/>
              </a:spcBef>
              <a:spcAft>
                <a:spcPts val="0"/>
              </a:spcAft>
              <a:buSzPts val="1600"/>
              <a:buChar char="•"/>
              <a:defRPr>
                <a:latin typeface="Calibri"/>
                <a:ea typeface="Calibri"/>
                <a:cs typeface="Calibri"/>
                <a:sym typeface="Calibri"/>
              </a:defRPr>
            </a:lvl4pPr>
            <a:lvl5pPr marL="2286000" lvl="4" indent="-317500" algn="l">
              <a:lnSpc>
                <a:spcPct val="100000"/>
              </a:lnSpc>
              <a:spcBef>
                <a:spcPts val="600"/>
              </a:spcBef>
              <a:spcAft>
                <a:spcPts val="0"/>
              </a:spcAft>
              <a:buSzPts val="1400"/>
              <a:buChar char="•"/>
              <a:defRPr>
                <a:latin typeface="Calibri"/>
                <a:ea typeface="Calibri"/>
                <a:cs typeface="Calibri"/>
                <a:sym typeface="Calibri"/>
              </a:defRPr>
            </a:lvl5pPr>
            <a:lvl6pPr marL="2743200" lvl="5" indent="-394335" algn="l">
              <a:lnSpc>
                <a:spcPct val="100000"/>
              </a:lnSpc>
              <a:spcBef>
                <a:spcPts val="600"/>
              </a:spcBef>
              <a:spcAft>
                <a:spcPts val="0"/>
              </a:spcAft>
              <a:buSzPts val="2610"/>
              <a:buChar char="•"/>
              <a:defRPr/>
            </a:lvl6pPr>
            <a:lvl7pPr marL="3200400" lvl="6" indent="-394335" algn="l">
              <a:lnSpc>
                <a:spcPct val="100000"/>
              </a:lnSpc>
              <a:spcBef>
                <a:spcPts val="600"/>
              </a:spcBef>
              <a:spcAft>
                <a:spcPts val="0"/>
              </a:spcAft>
              <a:buSzPts val="2610"/>
              <a:buChar char="•"/>
              <a:defRPr/>
            </a:lvl7pPr>
            <a:lvl8pPr marL="3657600" lvl="7" indent="-394334" algn="l">
              <a:lnSpc>
                <a:spcPct val="100000"/>
              </a:lnSpc>
              <a:spcBef>
                <a:spcPts val="600"/>
              </a:spcBef>
              <a:spcAft>
                <a:spcPts val="0"/>
              </a:spcAft>
              <a:buSzPts val="2610"/>
              <a:buChar char="•"/>
              <a:defRPr/>
            </a:lvl8pPr>
            <a:lvl9pPr marL="4114800" lvl="8" indent="-394334" algn="l">
              <a:lnSpc>
                <a:spcPct val="100000"/>
              </a:lnSpc>
              <a:spcBef>
                <a:spcPts val="600"/>
              </a:spcBef>
              <a:spcAft>
                <a:spcPts val="600"/>
              </a:spcAft>
              <a:buSzPts val="2610"/>
              <a:buChar char="•"/>
              <a:defRPr/>
            </a:lvl9pPr>
          </a:lstStyle>
          <a:p>
            <a:pPr lvl="0"/>
            <a:r>
              <a:rPr lang="es-ES"/>
              <a:t>Editar el estilo de texto del patrón</a:t>
            </a:r>
          </a:p>
        </p:txBody>
      </p:sp>
      <p:sp>
        <p:nvSpPr>
          <p:cNvPr id="12" name="Google Shape;41;p33"/>
          <p:cNvSpPr txBox="1">
            <a:spLocks noGrp="1"/>
          </p:cNvSpPr>
          <p:nvPr>
            <p:ph type="body" idx="12" hasCustomPrompt="1"/>
          </p:nvPr>
        </p:nvSpPr>
        <p:spPr>
          <a:xfrm>
            <a:off x="2076994" y="1370695"/>
            <a:ext cx="9666016" cy="556981"/>
          </a:xfrm>
          <a:prstGeom prst="rect">
            <a:avLst/>
          </a:prstGeom>
          <a:noFill/>
          <a:ln>
            <a:noFill/>
          </a:ln>
        </p:spPr>
        <p:txBody>
          <a:bodyPr spcFirstLastPara="1" wrap="square" lIns="91425" tIns="45700" rIns="91425" bIns="45700" anchor="t" anchorCtr="0">
            <a:normAutofit/>
          </a:bodyPr>
          <a:lstStyle>
            <a:lvl1pPr marL="76200" lvl="0" indent="0" algn="ctr">
              <a:lnSpc>
                <a:spcPct val="100000"/>
              </a:lnSpc>
              <a:spcBef>
                <a:spcPts val="480"/>
              </a:spcBef>
              <a:spcAft>
                <a:spcPts val="0"/>
              </a:spcAft>
              <a:buClr>
                <a:srgbClr val="009BAF"/>
              </a:buClr>
              <a:buSzPts val="2400"/>
              <a:buNone/>
              <a:defRPr sz="2500" b="0" i="1" baseline="0">
                <a:latin typeface="Calibri"/>
                <a:ea typeface="Calibri"/>
                <a:cs typeface="Calibri"/>
                <a:sym typeface="Calibri"/>
              </a:defRPr>
            </a:lvl1pPr>
            <a:lvl2pPr marL="914400" lvl="1" indent="-355600" algn="l">
              <a:lnSpc>
                <a:spcPct val="100000"/>
              </a:lnSpc>
              <a:spcBef>
                <a:spcPts val="600"/>
              </a:spcBef>
              <a:spcAft>
                <a:spcPts val="0"/>
              </a:spcAft>
              <a:buSzPts val="2000"/>
              <a:buChar char="•"/>
              <a:defRPr>
                <a:latin typeface="Calibri"/>
                <a:ea typeface="Calibri"/>
                <a:cs typeface="Calibri"/>
                <a:sym typeface="Calibri"/>
              </a:defRPr>
            </a:lvl2pPr>
            <a:lvl3pPr marL="1371600" lvl="2" indent="-342900" algn="l">
              <a:lnSpc>
                <a:spcPct val="100000"/>
              </a:lnSpc>
              <a:spcBef>
                <a:spcPts val="600"/>
              </a:spcBef>
              <a:spcAft>
                <a:spcPts val="0"/>
              </a:spcAft>
              <a:buSzPts val="1800"/>
              <a:buChar char="•"/>
              <a:defRPr>
                <a:latin typeface="Calibri"/>
                <a:ea typeface="Calibri"/>
                <a:cs typeface="Calibri"/>
                <a:sym typeface="Calibri"/>
              </a:defRPr>
            </a:lvl3pPr>
            <a:lvl4pPr marL="1828800" lvl="3" indent="-330200" algn="l">
              <a:lnSpc>
                <a:spcPct val="100000"/>
              </a:lnSpc>
              <a:spcBef>
                <a:spcPts val="600"/>
              </a:spcBef>
              <a:spcAft>
                <a:spcPts val="0"/>
              </a:spcAft>
              <a:buSzPts val="1600"/>
              <a:buChar char="•"/>
              <a:defRPr>
                <a:latin typeface="Calibri"/>
                <a:ea typeface="Calibri"/>
                <a:cs typeface="Calibri"/>
                <a:sym typeface="Calibri"/>
              </a:defRPr>
            </a:lvl4pPr>
            <a:lvl5pPr marL="2286000" lvl="4" indent="-317500" algn="l">
              <a:lnSpc>
                <a:spcPct val="100000"/>
              </a:lnSpc>
              <a:spcBef>
                <a:spcPts val="600"/>
              </a:spcBef>
              <a:spcAft>
                <a:spcPts val="0"/>
              </a:spcAft>
              <a:buSzPts val="1400"/>
              <a:buChar char="•"/>
              <a:defRPr>
                <a:latin typeface="Calibri"/>
                <a:ea typeface="Calibri"/>
                <a:cs typeface="Calibri"/>
                <a:sym typeface="Calibri"/>
              </a:defRPr>
            </a:lvl5pPr>
            <a:lvl6pPr marL="2743200" lvl="5" indent="-394335" algn="l">
              <a:lnSpc>
                <a:spcPct val="100000"/>
              </a:lnSpc>
              <a:spcBef>
                <a:spcPts val="600"/>
              </a:spcBef>
              <a:spcAft>
                <a:spcPts val="0"/>
              </a:spcAft>
              <a:buSzPts val="2610"/>
              <a:buChar char="•"/>
              <a:defRPr/>
            </a:lvl6pPr>
            <a:lvl7pPr marL="3200400" lvl="6" indent="-394335" algn="l">
              <a:lnSpc>
                <a:spcPct val="100000"/>
              </a:lnSpc>
              <a:spcBef>
                <a:spcPts val="600"/>
              </a:spcBef>
              <a:spcAft>
                <a:spcPts val="0"/>
              </a:spcAft>
              <a:buSzPts val="2610"/>
              <a:buChar char="•"/>
              <a:defRPr/>
            </a:lvl7pPr>
            <a:lvl8pPr marL="3657600" lvl="7" indent="-394334" algn="l">
              <a:lnSpc>
                <a:spcPct val="100000"/>
              </a:lnSpc>
              <a:spcBef>
                <a:spcPts val="600"/>
              </a:spcBef>
              <a:spcAft>
                <a:spcPts val="0"/>
              </a:spcAft>
              <a:buSzPts val="2610"/>
              <a:buChar char="•"/>
              <a:defRPr/>
            </a:lvl8pPr>
            <a:lvl9pPr marL="4114800" lvl="8" indent="-394334" algn="l">
              <a:lnSpc>
                <a:spcPct val="100000"/>
              </a:lnSpc>
              <a:spcBef>
                <a:spcPts val="600"/>
              </a:spcBef>
              <a:spcAft>
                <a:spcPts val="600"/>
              </a:spcAft>
              <a:buSzPts val="2610"/>
              <a:buChar char="•"/>
              <a:defRPr/>
            </a:lvl9pPr>
          </a:lstStyle>
          <a:p>
            <a:r>
              <a:rPr lang="es-CO" dirty="0"/>
              <a:t>Material elaborado por: Daniel Correa – Paola Vallejo</a:t>
            </a:r>
            <a:endParaRPr dirty="0"/>
          </a:p>
        </p:txBody>
      </p:sp>
    </p:spTree>
    <p:extLst>
      <p:ext uri="{BB962C8B-B14F-4D97-AF65-F5344CB8AC3E}">
        <p14:creationId xmlns:p14="http://schemas.microsoft.com/office/powerpoint/2010/main" val="203040796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Gracias">
    <p:spTree>
      <p:nvGrpSpPr>
        <p:cNvPr id="1" name=""/>
        <p:cNvGrpSpPr/>
        <p:nvPr/>
      </p:nvGrpSpPr>
      <p:grpSpPr>
        <a:xfrm>
          <a:off x="0" y="0"/>
          <a:ext cx="0" cy="0"/>
          <a:chOff x="0" y="0"/>
          <a:chExt cx="0" cy="0"/>
        </a:xfrm>
      </p:grpSpPr>
      <p:sp>
        <p:nvSpPr>
          <p:cNvPr id="21" name="Google Shape;44;p33"/>
          <p:cNvSpPr/>
          <p:nvPr/>
        </p:nvSpPr>
        <p:spPr>
          <a:xfrm>
            <a:off x="0" y="2945986"/>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3" name="Google Shape;46;p33"/>
          <p:cNvSpPr/>
          <p:nvPr/>
        </p:nvSpPr>
        <p:spPr>
          <a:xfrm>
            <a:off x="0" y="3762419"/>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5" name="Google Shape;48;p33"/>
          <p:cNvSpPr/>
          <p:nvPr/>
        </p:nvSpPr>
        <p:spPr>
          <a:xfrm>
            <a:off x="0" y="4570864"/>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7" name="Imagen 6" descr="Imagen que contiene coral, calle, animal, agua&#10;&#10;Descripción generada automáticamente">
            <a:extLst>
              <a:ext uri="{FF2B5EF4-FFF2-40B4-BE49-F238E27FC236}">
                <a16:creationId xmlns:a16="http://schemas.microsoft.com/office/drawing/2014/main" id="{A5F3A245-A1F9-4A5B-8A86-780845E966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0" name="CuadroTexto 9">
            <a:extLst>
              <a:ext uri="{FF2B5EF4-FFF2-40B4-BE49-F238E27FC236}">
                <a16:creationId xmlns:a16="http://schemas.microsoft.com/office/drawing/2014/main" id="{1372829B-FCDA-43E4-9B63-B4AC88469ACE}"/>
              </a:ext>
            </a:extLst>
          </p:cNvPr>
          <p:cNvSpPr txBox="1"/>
          <p:nvPr/>
        </p:nvSpPr>
        <p:spPr>
          <a:xfrm>
            <a:off x="442914" y="4306260"/>
            <a:ext cx="5829300" cy="1569660"/>
          </a:xfrm>
          <a:prstGeom prst="rect">
            <a:avLst/>
          </a:prstGeom>
          <a:noFill/>
        </p:spPr>
        <p:txBody>
          <a:bodyPr wrap="square" rtlCol="0">
            <a:spAutoFit/>
          </a:bodyPr>
          <a:lstStyle/>
          <a:p>
            <a:r>
              <a:rPr lang="es-CO" sz="9600" b="1" dirty="0">
                <a:ln w="15875" cap="flat">
                  <a:noFill/>
                  <a:prstDash val="solid"/>
                </a:ln>
                <a:solidFill>
                  <a:srgbClr val="02C9B6"/>
                </a:solidFill>
                <a:latin typeface="Arial" panose="020B0604020202020204" pitchFamily="34" charset="0"/>
                <a:ea typeface="Roboto" panose="02000000000000000000" pitchFamily="2" charset="0"/>
                <a:cs typeface="Arial" panose="020B0604020202020204" pitchFamily="34" charset="0"/>
              </a:rPr>
              <a:t>GRACIAS</a:t>
            </a:r>
          </a:p>
        </p:txBody>
      </p:sp>
      <p:sp>
        <p:nvSpPr>
          <p:cNvPr id="11" name="CuadroTexto 10">
            <a:extLst>
              <a:ext uri="{FF2B5EF4-FFF2-40B4-BE49-F238E27FC236}">
                <a16:creationId xmlns:a16="http://schemas.microsoft.com/office/drawing/2014/main" id="{FBE21F91-9CD8-45F8-8EE6-36309EE3AF62}"/>
              </a:ext>
            </a:extLst>
          </p:cNvPr>
          <p:cNvSpPr txBox="1"/>
          <p:nvPr/>
        </p:nvSpPr>
        <p:spPr>
          <a:xfrm>
            <a:off x="352425" y="6553199"/>
            <a:ext cx="2533650" cy="230832"/>
          </a:xfrm>
          <a:prstGeom prst="rect">
            <a:avLst/>
          </a:prstGeom>
          <a:noFill/>
        </p:spPr>
        <p:txBody>
          <a:bodyPr wrap="square" rtlCol="0">
            <a:spAutoFit/>
          </a:bodyPr>
          <a:lstStyle/>
          <a:p>
            <a:r>
              <a:rPr lang="es-CO" sz="900" dirty="0">
                <a:solidFill>
                  <a:schemeClr val="bg1"/>
                </a:solidFill>
              </a:rPr>
              <a:t>Vigilada </a:t>
            </a:r>
            <a:r>
              <a:rPr lang="es-CO" sz="900" dirty="0" err="1">
                <a:solidFill>
                  <a:schemeClr val="bg1"/>
                </a:solidFill>
              </a:rPr>
              <a:t>Mineducación</a:t>
            </a:r>
            <a:endParaRPr lang="es-CO" sz="900" dirty="0">
              <a:solidFill>
                <a:schemeClr val="bg1"/>
              </a:solidFill>
            </a:endParaRPr>
          </a:p>
        </p:txBody>
      </p:sp>
      <p:sp>
        <p:nvSpPr>
          <p:cNvPr id="12" name="Rectángulo 11">
            <a:extLst>
              <a:ext uri="{FF2B5EF4-FFF2-40B4-BE49-F238E27FC236}">
                <a16:creationId xmlns:a16="http://schemas.microsoft.com/office/drawing/2014/main" id="{0936407D-25E2-4917-A6B9-D0CDF493D1CA}"/>
              </a:ext>
            </a:extLst>
          </p:cNvPr>
          <p:cNvSpPr/>
          <p:nvPr/>
        </p:nvSpPr>
        <p:spPr>
          <a:xfrm>
            <a:off x="442914" y="4433865"/>
            <a:ext cx="5829300" cy="1314450"/>
          </a:xfrm>
          <a:prstGeom prst="rect">
            <a:avLst/>
          </a:prstGeom>
          <a:noFill/>
          <a:ln w="22225">
            <a:solidFill>
              <a:srgbClr val="02C9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13" name="Gráfico 6">
            <a:extLst>
              <a:ext uri="{FF2B5EF4-FFF2-40B4-BE49-F238E27FC236}">
                <a16:creationId xmlns:a16="http://schemas.microsoft.com/office/drawing/2014/main" id="{EED147EE-E3C8-45A1-A7EA-4A18FF84CC8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083826" y="5091090"/>
            <a:ext cx="6108174" cy="91951"/>
          </a:xfrm>
          <a:prstGeom prst="rect">
            <a:avLst/>
          </a:prstGeom>
        </p:spPr>
      </p:pic>
    </p:spTree>
    <p:extLst>
      <p:ext uri="{BB962C8B-B14F-4D97-AF65-F5344CB8AC3E}">
        <p14:creationId xmlns:p14="http://schemas.microsoft.com/office/powerpoint/2010/main" val="241498357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3_Diapositiva de título">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s-CO" smtClean="0"/>
              <a:t>‹Nº›</a:t>
            </a:fld>
            <a:endParaRPr lang="es-CO"/>
          </a:p>
        </p:txBody>
      </p:sp>
    </p:spTree>
    <p:extLst>
      <p:ext uri="{BB962C8B-B14F-4D97-AF65-F5344CB8AC3E}">
        <p14:creationId xmlns:p14="http://schemas.microsoft.com/office/powerpoint/2010/main" val="19336184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matchingName="Diapositiva de título" type="title">
  <p:cSld name="Diapositiva de título">
    <p:spTree>
      <p:nvGrpSpPr>
        <p:cNvPr id="1" name="Shape 22"/>
        <p:cNvGrpSpPr/>
        <p:nvPr/>
      </p:nvGrpSpPr>
      <p:grpSpPr>
        <a:xfrm>
          <a:off x="0" y="0"/>
          <a:ext cx="0" cy="0"/>
          <a:chOff x="0" y="0"/>
          <a:chExt cx="0" cy="0"/>
        </a:xfrm>
      </p:grpSpPr>
      <p:sp>
        <p:nvSpPr>
          <p:cNvPr id="30" name="Google Shape;30;p31"/>
          <p:cNvSpPr txBox="1">
            <a:spLocks noGrp="1"/>
          </p:cNvSpPr>
          <p:nvPr>
            <p:ph type="ctrTitle"/>
          </p:nvPr>
        </p:nvSpPr>
        <p:spPr>
          <a:xfrm>
            <a:off x="2928401" y="1380068"/>
            <a:ext cx="8574622" cy="2616199"/>
          </a:xfrm>
          <a:prstGeom prst="rect">
            <a:avLst/>
          </a:prstGeom>
          <a:noFill/>
          <a:ln>
            <a:noFill/>
          </a:ln>
        </p:spPr>
        <p:txBody>
          <a:bodyPr spcFirstLastPara="1" wrap="square" lIns="91425" tIns="45700" rIns="91425" bIns="45700" anchor="b" anchorCtr="0">
            <a:normAutofit/>
          </a:bodyPr>
          <a:lstStyle>
            <a:lvl1pPr lvl="0" algn="r">
              <a:lnSpc>
                <a:spcPct val="100000"/>
              </a:lnSpc>
              <a:spcBef>
                <a:spcPts val="0"/>
              </a:spcBef>
              <a:spcAft>
                <a:spcPts val="0"/>
              </a:spcAft>
              <a:buClr>
                <a:schemeClr val="dk1"/>
              </a:buClr>
              <a:buSzPts val="6000"/>
              <a:buFont typeface="Calibri"/>
              <a:buNone/>
              <a:defRPr sz="6000" b="1">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31"/>
          <p:cNvSpPr txBox="1">
            <a:spLocks noGrp="1"/>
          </p:cNvSpPr>
          <p:nvPr>
            <p:ph type="subTitle" idx="1"/>
          </p:nvPr>
        </p:nvSpPr>
        <p:spPr>
          <a:xfrm>
            <a:off x="4515377" y="3996267"/>
            <a:ext cx="6987645" cy="1388534"/>
          </a:xfrm>
          <a:prstGeom prst="rect">
            <a:avLst/>
          </a:prstGeom>
          <a:noFill/>
          <a:ln>
            <a:noFill/>
          </a:ln>
        </p:spPr>
        <p:txBody>
          <a:bodyPr spcFirstLastPara="1" wrap="square" lIns="91425" tIns="45700" rIns="91425" bIns="45700" anchor="t" anchorCtr="0">
            <a:normAutofit/>
          </a:bodyPr>
          <a:lstStyle>
            <a:lvl1pPr lvl="0" algn="r">
              <a:lnSpc>
                <a:spcPct val="100000"/>
              </a:lnSpc>
              <a:spcBef>
                <a:spcPts val="400"/>
              </a:spcBef>
              <a:spcAft>
                <a:spcPts val="0"/>
              </a:spcAft>
              <a:buSzPts val="2900"/>
              <a:buNone/>
              <a:defRPr sz="2000">
                <a:solidFill>
                  <a:schemeClr val="dk1"/>
                </a:solidFill>
                <a:latin typeface="Calibri"/>
                <a:ea typeface="Calibri"/>
                <a:cs typeface="Calibri"/>
                <a:sym typeface="Calibri"/>
              </a:defRPr>
            </a:lvl1pPr>
            <a:lvl2pPr lvl="1" algn="ctr">
              <a:lnSpc>
                <a:spcPct val="100000"/>
              </a:lnSpc>
              <a:spcBef>
                <a:spcPts val="600"/>
              </a:spcBef>
              <a:spcAft>
                <a:spcPts val="0"/>
              </a:spcAft>
              <a:buSzPts val="2900"/>
              <a:buNone/>
              <a:defRPr>
                <a:solidFill>
                  <a:srgbClr val="888888"/>
                </a:solidFill>
              </a:defRPr>
            </a:lvl2pPr>
            <a:lvl3pPr lvl="2" algn="ctr">
              <a:lnSpc>
                <a:spcPct val="100000"/>
              </a:lnSpc>
              <a:spcBef>
                <a:spcPts val="600"/>
              </a:spcBef>
              <a:spcAft>
                <a:spcPts val="0"/>
              </a:spcAft>
              <a:buSzPts val="2610"/>
              <a:buNone/>
              <a:defRPr>
                <a:solidFill>
                  <a:srgbClr val="888888"/>
                </a:solidFill>
              </a:defRPr>
            </a:lvl3pPr>
            <a:lvl4pPr lvl="3" algn="ctr">
              <a:lnSpc>
                <a:spcPct val="100000"/>
              </a:lnSpc>
              <a:spcBef>
                <a:spcPts val="600"/>
              </a:spcBef>
              <a:spcAft>
                <a:spcPts val="0"/>
              </a:spcAft>
              <a:buSzPts val="2320"/>
              <a:buNone/>
              <a:defRPr>
                <a:solidFill>
                  <a:srgbClr val="888888"/>
                </a:solidFill>
              </a:defRPr>
            </a:lvl4pPr>
            <a:lvl5pPr lvl="4" algn="ctr">
              <a:lnSpc>
                <a:spcPct val="100000"/>
              </a:lnSpc>
              <a:spcBef>
                <a:spcPts val="600"/>
              </a:spcBef>
              <a:spcAft>
                <a:spcPts val="0"/>
              </a:spcAft>
              <a:buSzPts val="2030"/>
              <a:buNone/>
              <a:defRPr>
                <a:solidFill>
                  <a:srgbClr val="888888"/>
                </a:solidFill>
              </a:defRPr>
            </a:lvl5pPr>
            <a:lvl6pPr lvl="5" algn="ctr">
              <a:lnSpc>
                <a:spcPct val="100000"/>
              </a:lnSpc>
              <a:spcBef>
                <a:spcPts val="600"/>
              </a:spcBef>
              <a:spcAft>
                <a:spcPts val="0"/>
              </a:spcAft>
              <a:buSzPts val="2030"/>
              <a:buNone/>
              <a:defRPr>
                <a:solidFill>
                  <a:srgbClr val="888888"/>
                </a:solidFill>
              </a:defRPr>
            </a:lvl6pPr>
            <a:lvl7pPr lvl="6" algn="ctr">
              <a:lnSpc>
                <a:spcPct val="100000"/>
              </a:lnSpc>
              <a:spcBef>
                <a:spcPts val="600"/>
              </a:spcBef>
              <a:spcAft>
                <a:spcPts val="0"/>
              </a:spcAft>
              <a:buSzPts val="2030"/>
              <a:buNone/>
              <a:defRPr>
                <a:solidFill>
                  <a:srgbClr val="888888"/>
                </a:solidFill>
              </a:defRPr>
            </a:lvl7pPr>
            <a:lvl8pPr lvl="7" algn="ctr">
              <a:lnSpc>
                <a:spcPct val="100000"/>
              </a:lnSpc>
              <a:spcBef>
                <a:spcPts val="600"/>
              </a:spcBef>
              <a:spcAft>
                <a:spcPts val="0"/>
              </a:spcAft>
              <a:buSzPts val="2030"/>
              <a:buNone/>
              <a:defRPr>
                <a:solidFill>
                  <a:srgbClr val="888888"/>
                </a:solidFill>
              </a:defRPr>
            </a:lvl8pPr>
            <a:lvl9pPr lvl="8" algn="ctr">
              <a:lnSpc>
                <a:spcPct val="100000"/>
              </a:lnSpc>
              <a:spcBef>
                <a:spcPts val="600"/>
              </a:spcBef>
              <a:spcAft>
                <a:spcPts val="600"/>
              </a:spcAft>
              <a:buSzPts val="2030"/>
              <a:buNone/>
              <a:defRPr>
                <a:solidFill>
                  <a:srgbClr val="888888"/>
                </a:solidFill>
              </a:defRPr>
            </a:lvl9pPr>
          </a:lstStyle>
          <a:p>
            <a:endParaRPr/>
          </a:p>
        </p:txBody>
      </p:sp>
      <p:sp>
        <p:nvSpPr>
          <p:cNvPr id="32" name="Google Shape;32;p31"/>
          <p:cNvSpPr txBox="1">
            <a:spLocks noGrp="1"/>
          </p:cNvSpPr>
          <p:nvPr>
            <p:ph type="dt" idx="10"/>
          </p:nvPr>
        </p:nvSpPr>
        <p:spPr>
          <a:xfrm>
            <a:off x="9732656" y="5883275"/>
            <a:ext cx="11430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3" name="Google Shape;33;p31"/>
          <p:cNvSpPr txBox="1">
            <a:spLocks noGrp="1"/>
          </p:cNvSpPr>
          <p:nvPr>
            <p:ph type="ftr" idx="11"/>
          </p:nvPr>
        </p:nvSpPr>
        <p:spPr>
          <a:xfrm>
            <a:off x="5332412" y="5883275"/>
            <a:ext cx="4324044"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31"/>
          <p:cNvSpPr txBox="1">
            <a:spLocks noGrp="1"/>
          </p:cNvSpPr>
          <p:nvPr>
            <p:ph type="sldNum" idx="12"/>
          </p:nvPr>
        </p:nvSpPr>
        <p:spPr>
          <a:xfrm>
            <a:off x="10951856" y="5883275"/>
            <a:ext cx="551167"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a:t>‹Nº›</a:t>
            </a:fld>
            <a:endParaRPr/>
          </a:p>
        </p:txBody>
      </p:sp>
    </p:spTree>
    <p:extLst>
      <p:ext uri="{BB962C8B-B14F-4D97-AF65-F5344CB8AC3E}">
        <p14:creationId xmlns:p14="http://schemas.microsoft.com/office/powerpoint/2010/main" val="340132084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ítulo y objetos" type="obj">
  <p:cSld name="Título y objetos">
    <p:spTree>
      <p:nvGrpSpPr>
        <p:cNvPr id="1" name="Shape 35"/>
        <p:cNvGrpSpPr/>
        <p:nvPr/>
      </p:nvGrpSpPr>
      <p:grpSpPr>
        <a:xfrm>
          <a:off x="0" y="0"/>
          <a:ext cx="0" cy="0"/>
          <a:chOff x="0" y="0"/>
          <a:chExt cx="0" cy="0"/>
        </a:xfrm>
      </p:grpSpPr>
      <p:sp>
        <p:nvSpPr>
          <p:cNvPr id="36" name="Google Shape;36;p32"/>
          <p:cNvSpPr txBox="1">
            <a:spLocks noGrp="1"/>
          </p:cNvSpPr>
          <p:nvPr>
            <p:ph type="title"/>
          </p:nvPr>
        </p:nvSpPr>
        <p:spPr>
          <a:xfrm>
            <a:off x="1724297" y="274321"/>
            <a:ext cx="10018713" cy="1018902"/>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4400"/>
              <a:buFont typeface="Calibri"/>
              <a:buNone/>
              <a:defRPr sz="4400">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32"/>
          <p:cNvSpPr txBox="1">
            <a:spLocks noGrp="1"/>
          </p:cNvSpPr>
          <p:nvPr>
            <p:ph type="body" idx="1"/>
          </p:nvPr>
        </p:nvSpPr>
        <p:spPr>
          <a:xfrm>
            <a:off x="1724297" y="1410789"/>
            <a:ext cx="10018713" cy="4663440"/>
          </a:xfrm>
          <a:prstGeom prst="rect">
            <a:avLst/>
          </a:prstGeom>
          <a:noFill/>
          <a:ln>
            <a:noFill/>
          </a:ln>
        </p:spPr>
        <p:txBody>
          <a:bodyPr spcFirstLastPara="1" wrap="square" lIns="91425" tIns="45700" rIns="91425" bIns="45700" anchor="t" anchorCtr="0">
            <a:normAutofit/>
          </a:bodyPr>
          <a:lstStyle>
            <a:lvl1pPr marL="457200" lvl="0" indent="-449580" algn="l">
              <a:lnSpc>
                <a:spcPct val="100000"/>
              </a:lnSpc>
              <a:spcBef>
                <a:spcPts val="480"/>
              </a:spcBef>
              <a:spcAft>
                <a:spcPts val="0"/>
              </a:spcAft>
              <a:buSzPts val="3480"/>
              <a:buChar char="•"/>
              <a:defRPr>
                <a:latin typeface="Calibri"/>
                <a:ea typeface="Calibri"/>
                <a:cs typeface="Calibri"/>
                <a:sym typeface="Calibri"/>
              </a:defRPr>
            </a:lvl1pPr>
            <a:lvl2pPr marL="914400" lvl="1" indent="-412750" algn="l">
              <a:lnSpc>
                <a:spcPct val="100000"/>
              </a:lnSpc>
              <a:spcBef>
                <a:spcPts val="600"/>
              </a:spcBef>
              <a:spcAft>
                <a:spcPts val="0"/>
              </a:spcAft>
              <a:buSzPts val="2900"/>
              <a:buChar char="•"/>
              <a:defRPr>
                <a:latin typeface="Calibri"/>
                <a:ea typeface="Calibri"/>
                <a:cs typeface="Calibri"/>
                <a:sym typeface="Calibri"/>
              </a:defRPr>
            </a:lvl2pPr>
            <a:lvl3pPr marL="1371600" lvl="2" indent="-394335" algn="l">
              <a:lnSpc>
                <a:spcPct val="100000"/>
              </a:lnSpc>
              <a:spcBef>
                <a:spcPts val="600"/>
              </a:spcBef>
              <a:spcAft>
                <a:spcPts val="0"/>
              </a:spcAft>
              <a:buSzPts val="2610"/>
              <a:buChar char="•"/>
              <a:defRPr>
                <a:latin typeface="Calibri"/>
                <a:ea typeface="Calibri"/>
                <a:cs typeface="Calibri"/>
                <a:sym typeface="Calibri"/>
              </a:defRPr>
            </a:lvl3pPr>
            <a:lvl4pPr marL="1828800" lvl="3" indent="-375919" algn="l">
              <a:lnSpc>
                <a:spcPct val="100000"/>
              </a:lnSpc>
              <a:spcBef>
                <a:spcPts val="600"/>
              </a:spcBef>
              <a:spcAft>
                <a:spcPts val="0"/>
              </a:spcAft>
              <a:buSzPts val="2320"/>
              <a:buChar char="•"/>
              <a:defRPr>
                <a:latin typeface="Calibri"/>
                <a:ea typeface="Calibri"/>
                <a:cs typeface="Calibri"/>
                <a:sym typeface="Calibri"/>
              </a:defRPr>
            </a:lvl4pPr>
            <a:lvl5pPr marL="2286000" lvl="4" indent="-357504" algn="l">
              <a:lnSpc>
                <a:spcPct val="100000"/>
              </a:lnSpc>
              <a:spcBef>
                <a:spcPts val="600"/>
              </a:spcBef>
              <a:spcAft>
                <a:spcPts val="0"/>
              </a:spcAft>
              <a:buSzPts val="2030"/>
              <a:buChar char="•"/>
              <a:defRPr>
                <a:latin typeface="Calibri"/>
                <a:ea typeface="Calibri"/>
                <a:cs typeface="Calibri"/>
                <a:sym typeface="Calibri"/>
              </a:defRPr>
            </a:lvl5pPr>
            <a:lvl6pPr marL="2743200" lvl="5" indent="-394335" algn="l">
              <a:lnSpc>
                <a:spcPct val="100000"/>
              </a:lnSpc>
              <a:spcBef>
                <a:spcPts val="600"/>
              </a:spcBef>
              <a:spcAft>
                <a:spcPts val="0"/>
              </a:spcAft>
              <a:buSzPts val="2610"/>
              <a:buChar char="•"/>
              <a:defRPr/>
            </a:lvl6pPr>
            <a:lvl7pPr marL="3200400" lvl="6" indent="-394335" algn="l">
              <a:lnSpc>
                <a:spcPct val="100000"/>
              </a:lnSpc>
              <a:spcBef>
                <a:spcPts val="600"/>
              </a:spcBef>
              <a:spcAft>
                <a:spcPts val="0"/>
              </a:spcAft>
              <a:buSzPts val="2610"/>
              <a:buChar char="•"/>
              <a:defRPr/>
            </a:lvl7pPr>
            <a:lvl8pPr marL="3657600" lvl="7" indent="-394334" algn="l">
              <a:lnSpc>
                <a:spcPct val="100000"/>
              </a:lnSpc>
              <a:spcBef>
                <a:spcPts val="600"/>
              </a:spcBef>
              <a:spcAft>
                <a:spcPts val="0"/>
              </a:spcAft>
              <a:buSzPts val="2610"/>
              <a:buChar char="•"/>
              <a:defRPr/>
            </a:lvl8pPr>
            <a:lvl9pPr marL="4114800" lvl="8" indent="-394334" algn="l">
              <a:lnSpc>
                <a:spcPct val="100000"/>
              </a:lnSpc>
              <a:spcBef>
                <a:spcPts val="600"/>
              </a:spcBef>
              <a:spcAft>
                <a:spcPts val="600"/>
              </a:spcAft>
              <a:buSzPts val="2610"/>
              <a:buChar char="•"/>
              <a:defRPr/>
            </a:lvl9pPr>
          </a:lstStyle>
          <a:p>
            <a:endParaRPr/>
          </a:p>
        </p:txBody>
      </p:sp>
      <p:sp>
        <p:nvSpPr>
          <p:cNvPr id="38" name="Google Shape;38;p32"/>
          <p:cNvSpPr txBox="1">
            <a:spLocks noGrp="1"/>
          </p:cNvSpPr>
          <p:nvPr>
            <p:ph type="sldNum" idx="12"/>
          </p:nvPr>
        </p:nvSpPr>
        <p:spPr>
          <a:xfrm>
            <a:off x="11640833" y="6492875"/>
            <a:ext cx="551167" cy="365125"/>
          </a:xfrm>
          <a:prstGeom prst="rect">
            <a:avLst/>
          </a:prstGeom>
          <a:gradFill>
            <a:gsLst>
              <a:gs pos="0">
                <a:srgbClr val="AEAEAE"/>
              </a:gs>
              <a:gs pos="100000">
                <a:srgbClr val="6F6F6F"/>
              </a:gs>
            </a:gsLst>
            <a:lin ang="5400000" scaled="0"/>
          </a:gradFill>
          <a:ln w="9525" cap="rnd" cmpd="sng">
            <a:solidFill>
              <a:srgbClr val="A8A8A8"/>
            </a:solidFill>
            <a:prstDash val="solid"/>
            <a:round/>
            <a:headEnd type="none" w="sm" len="sm"/>
            <a:tailEnd type="none" w="sm" len="sm"/>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1pPr>
            <a:lvl2pPr marL="0" marR="0" lvl="1"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2pPr>
            <a:lvl3pPr marL="0" marR="0" lvl="2"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3pPr>
            <a:lvl4pPr marL="0" marR="0" lvl="3"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4pPr>
            <a:lvl5pPr marL="0" marR="0" lvl="4"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5pPr>
            <a:lvl6pPr marL="0" marR="0" lvl="5"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6pPr>
            <a:lvl7pPr marL="0" marR="0" lvl="6"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7pPr>
            <a:lvl8pPr marL="0" marR="0" lvl="7"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8pPr>
            <a:lvl9pPr marL="0" marR="0" lvl="8"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s-CO"/>
              <a:t>‹Nº›</a:t>
            </a:fld>
            <a:endParaRPr/>
          </a:p>
        </p:txBody>
      </p:sp>
    </p:spTree>
    <p:extLst>
      <p:ext uri="{BB962C8B-B14F-4D97-AF65-F5344CB8AC3E}">
        <p14:creationId xmlns:p14="http://schemas.microsoft.com/office/powerpoint/2010/main" val="140485081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2_Título y objetos">
  <p:cSld name="2_Título y objetos">
    <p:spTree>
      <p:nvGrpSpPr>
        <p:cNvPr id="1" name="Shape 39"/>
        <p:cNvGrpSpPr/>
        <p:nvPr/>
      </p:nvGrpSpPr>
      <p:grpSpPr>
        <a:xfrm>
          <a:off x="0" y="0"/>
          <a:ext cx="0" cy="0"/>
          <a:chOff x="0" y="0"/>
          <a:chExt cx="0" cy="0"/>
        </a:xfrm>
      </p:grpSpPr>
      <p:sp>
        <p:nvSpPr>
          <p:cNvPr id="40" name="Google Shape;40;p33"/>
          <p:cNvSpPr txBox="1">
            <a:spLocks noGrp="1"/>
          </p:cNvSpPr>
          <p:nvPr>
            <p:ph type="title"/>
          </p:nvPr>
        </p:nvSpPr>
        <p:spPr>
          <a:xfrm>
            <a:off x="2076994" y="222069"/>
            <a:ext cx="9666016" cy="1018902"/>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4400"/>
              <a:buFont typeface="Calibri"/>
              <a:buNone/>
              <a:defRPr sz="4400">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33"/>
          <p:cNvSpPr txBox="1">
            <a:spLocks noGrp="1"/>
          </p:cNvSpPr>
          <p:nvPr>
            <p:ph type="body" idx="1"/>
          </p:nvPr>
        </p:nvSpPr>
        <p:spPr>
          <a:xfrm>
            <a:off x="2076994" y="1410789"/>
            <a:ext cx="9666016" cy="4663440"/>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480"/>
              </a:spcBef>
              <a:spcAft>
                <a:spcPts val="0"/>
              </a:spcAft>
              <a:buSzPts val="2400"/>
              <a:buChar char="•"/>
              <a:defRPr>
                <a:latin typeface="Calibri"/>
                <a:ea typeface="Calibri"/>
                <a:cs typeface="Calibri"/>
                <a:sym typeface="Calibri"/>
              </a:defRPr>
            </a:lvl1pPr>
            <a:lvl2pPr marL="914400" lvl="1" indent="-355600" algn="l">
              <a:lnSpc>
                <a:spcPct val="100000"/>
              </a:lnSpc>
              <a:spcBef>
                <a:spcPts val="600"/>
              </a:spcBef>
              <a:spcAft>
                <a:spcPts val="0"/>
              </a:spcAft>
              <a:buSzPts val="2000"/>
              <a:buChar char="•"/>
              <a:defRPr>
                <a:latin typeface="Calibri"/>
                <a:ea typeface="Calibri"/>
                <a:cs typeface="Calibri"/>
                <a:sym typeface="Calibri"/>
              </a:defRPr>
            </a:lvl2pPr>
            <a:lvl3pPr marL="1371600" lvl="2" indent="-342900" algn="l">
              <a:lnSpc>
                <a:spcPct val="100000"/>
              </a:lnSpc>
              <a:spcBef>
                <a:spcPts val="600"/>
              </a:spcBef>
              <a:spcAft>
                <a:spcPts val="0"/>
              </a:spcAft>
              <a:buSzPts val="1800"/>
              <a:buChar char="•"/>
              <a:defRPr>
                <a:latin typeface="Calibri"/>
                <a:ea typeface="Calibri"/>
                <a:cs typeface="Calibri"/>
                <a:sym typeface="Calibri"/>
              </a:defRPr>
            </a:lvl3pPr>
            <a:lvl4pPr marL="1828800" lvl="3" indent="-330200" algn="l">
              <a:lnSpc>
                <a:spcPct val="100000"/>
              </a:lnSpc>
              <a:spcBef>
                <a:spcPts val="600"/>
              </a:spcBef>
              <a:spcAft>
                <a:spcPts val="0"/>
              </a:spcAft>
              <a:buSzPts val="1600"/>
              <a:buChar char="•"/>
              <a:defRPr>
                <a:latin typeface="Calibri"/>
                <a:ea typeface="Calibri"/>
                <a:cs typeface="Calibri"/>
                <a:sym typeface="Calibri"/>
              </a:defRPr>
            </a:lvl4pPr>
            <a:lvl5pPr marL="2286000" lvl="4" indent="-317500" algn="l">
              <a:lnSpc>
                <a:spcPct val="100000"/>
              </a:lnSpc>
              <a:spcBef>
                <a:spcPts val="600"/>
              </a:spcBef>
              <a:spcAft>
                <a:spcPts val="0"/>
              </a:spcAft>
              <a:buSzPts val="1400"/>
              <a:buChar char="•"/>
              <a:defRPr>
                <a:latin typeface="Calibri"/>
                <a:ea typeface="Calibri"/>
                <a:cs typeface="Calibri"/>
                <a:sym typeface="Calibri"/>
              </a:defRPr>
            </a:lvl5pPr>
            <a:lvl6pPr marL="2743200" lvl="5" indent="-394335" algn="l">
              <a:lnSpc>
                <a:spcPct val="100000"/>
              </a:lnSpc>
              <a:spcBef>
                <a:spcPts val="600"/>
              </a:spcBef>
              <a:spcAft>
                <a:spcPts val="0"/>
              </a:spcAft>
              <a:buSzPts val="2610"/>
              <a:buChar char="•"/>
              <a:defRPr/>
            </a:lvl6pPr>
            <a:lvl7pPr marL="3200400" lvl="6" indent="-394335" algn="l">
              <a:lnSpc>
                <a:spcPct val="100000"/>
              </a:lnSpc>
              <a:spcBef>
                <a:spcPts val="600"/>
              </a:spcBef>
              <a:spcAft>
                <a:spcPts val="0"/>
              </a:spcAft>
              <a:buSzPts val="2610"/>
              <a:buChar char="•"/>
              <a:defRPr/>
            </a:lvl7pPr>
            <a:lvl8pPr marL="3657600" lvl="7" indent="-394334" algn="l">
              <a:lnSpc>
                <a:spcPct val="100000"/>
              </a:lnSpc>
              <a:spcBef>
                <a:spcPts val="600"/>
              </a:spcBef>
              <a:spcAft>
                <a:spcPts val="0"/>
              </a:spcAft>
              <a:buSzPts val="2610"/>
              <a:buChar char="•"/>
              <a:defRPr/>
            </a:lvl8pPr>
            <a:lvl9pPr marL="4114800" lvl="8" indent="-394334" algn="l">
              <a:lnSpc>
                <a:spcPct val="100000"/>
              </a:lnSpc>
              <a:spcBef>
                <a:spcPts val="600"/>
              </a:spcBef>
              <a:spcAft>
                <a:spcPts val="600"/>
              </a:spcAft>
              <a:buSzPts val="2610"/>
              <a:buChar char="•"/>
              <a:defRPr/>
            </a:lvl9pPr>
          </a:lstStyle>
          <a:p>
            <a:endParaRPr/>
          </a:p>
        </p:txBody>
      </p:sp>
      <p:sp>
        <p:nvSpPr>
          <p:cNvPr id="42" name="Google Shape;42;p33"/>
          <p:cNvSpPr txBox="1">
            <a:spLocks noGrp="1"/>
          </p:cNvSpPr>
          <p:nvPr>
            <p:ph type="sldNum" idx="12"/>
          </p:nvPr>
        </p:nvSpPr>
        <p:spPr>
          <a:xfrm>
            <a:off x="11640833" y="6492875"/>
            <a:ext cx="551167" cy="365125"/>
          </a:xfrm>
          <a:prstGeom prst="rect">
            <a:avLst/>
          </a:prstGeom>
          <a:gradFill>
            <a:gsLst>
              <a:gs pos="0">
                <a:srgbClr val="AEAEAE"/>
              </a:gs>
              <a:gs pos="100000">
                <a:srgbClr val="6F6F6F"/>
              </a:gs>
            </a:gsLst>
            <a:lin ang="5400000" scaled="0"/>
          </a:gradFill>
          <a:ln w="9525" cap="rnd" cmpd="sng">
            <a:solidFill>
              <a:srgbClr val="A8A8A8"/>
            </a:solidFill>
            <a:prstDash val="solid"/>
            <a:round/>
            <a:headEnd type="none" w="sm" len="sm"/>
            <a:tailEnd type="none" w="sm" len="sm"/>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1pPr>
            <a:lvl2pPr marL="0" marR="0" lvl="1"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2pPr>
            <a:lvl3pPr marL="0" marR="0" lvl="2"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3pPr>
            <a:lvl4pPr marL="0" marR="0" lvl="3"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4pPr>
            <a:lvl5pPr marL="0" marR="0" lvl="4"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5pPr>
            <a:lvl6pPr marL="0" marR="0" lvl="5"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6pPr>
            <a:lvl7pPr marL="0" marR="0" lvl="6"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7pPr>
            <a:lvl8pPr marL="0" marR="0" lvl="7"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8pPr>
            <a:lvl9pPr marL="0" marR="0" lvl="8"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s-CO"/>
              <a:t>‹Nº›</a:t>
            </a:fld>
            <a:endParaRPr/>
          </a:p>
        </p:txBody>
      </p:sp>
    </p:spTree>
    <p:extLst>
      <p:ext uri="{BB962C8B-B14F-4D97-AF65-F5344CB8AC3E}">
        <p14:creationId xmlns:p14="http://schemas.microsoft.com/office/powerpoint/2010/main" val="24735439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Agenda">
    <p:bg>
      <p:bgPr>
        <a:solidFill>
          <a:srgbClr val="0D3240"/>
        </a:solidFill>
        <a:effectLst/>
      </p:bgPr>
    </p:bg>
    <p:spTree>
      <p:nvGrpSpPr>
        <p:cNvPr id="1" name=""/>
        <p:cNvGrpSpPr/>
        <p:nvPr/>
      </p:nvGrpSpPr>
      <p:grpSpPr>
        <a:xfrm>
          <a:off x="0" y="0"/>
          <a:ext cx="0" cy="0"/>
          <a:chOff x="0" y="0"/>
          <a:chExt cx="0" cy="0"/>
        </a:xfrm>
      </p:grpSpPr>
      <p:sp>
        <p:nvSpPr>
          <p:cNvPr id="7" name="Título 1">
            <a:extLst>
              <a:ext uri="{FF2B5EF4-FFF2-40B4-BE49-F238E27FC236}">
                <a16:creationId xmlns:a16="http://schemas.microsoft.com/office/drawing/2014/main" id="{200DF232-9F94-437F-A5B1-F2EE8AD5FEF8}"/>
              </a:ext>
            </a:extLst>
          </p:cNvPr>
          <p:cNvSpPr>
            <a:spLocks noGrp="1"/>
          </p:cNvSpPr>
          <p:nvPr>
            <p:ph type="title" hasCustomPrompt="1"/>
          </p:nvPr>
        </p:nvSpPr>
        <p:spPr>
          <a:xfrm>
            <a:off x="1509948" y="583259"/>
            <a:ext cx="4923509" cy="724989"/>
          </a:xfrm>
        </p:spPr>
        <p:txBody>
          <a:bodyPr/>
          <a:lstStyle>
            <a:lvl1pPr algn="ctr">
              <a:defRPr sz="6000" b="1">
                <a:solidFill>
                  <a:srgbClr val="02C9B6"/>
                </a:solidFill>
              </a:defRPr>
            </a:lvl1pPr>
          </a:lstStyle>
          <a:p>
            <a:r>
              <a:rPr lang="es-ES" dirty="0"/>
              <a:t>AGENDA</a:t>
            </a:r>
            <a:endParaRPr lang="es-CO" dirty="0"/>
          </a:p>
        </p:txBody>
      </p:sp>
      <p:sp>
        <p:nvSpPr>
          <p:cNvPr id="8" name="Google Shape;37;p32">
            <a:extLst>
              <a:ext uri="{FF2B5EF4-FFF2-40B4-BE49-F238E27FC236}">
                <a16:creationId xmlns:a16="http://schemas.microsoft.com/office/drawing/2014/main" id="{7E4911F7-0A38-4B68-AAA1-C1FC3DEB2706}"/>
              </a:ext>
            </a:extLst>
          </p:cNvPr>
          <p:cNvSpPr txBox="1">
            <a:spLocks noGrp="1"/>
          </p:cNvSpPr>
          <p:nvPr>
            <p:ph type="body" idx="1"/>
          </p:nvPr>
        </p:nvSpPr>
        <p:spPr>
          <a:xfrm>
            <a:off x="1509947" y="1624765"/>
            <a:ext cx="10018713" cy="4440917"/>
          </a:xfrm>
          <a:prstGeom prst="rect">
            <a:avLst/>
          </a:prstGeom>
          <a:noFill/>
          <a:ln>
            <a:noFill/>
          </a:ln>
        </p:spPr>
        <p:txBody>
          <a:bodyPr spcFirstLastPara="1" wrap="square" lIns="91425" tIns="45700" rIns="91425" bIns="45700" anchor="t" anchorCtr="0">
            <a:normAutofit/>
          </a:bodyPr>
          <a:lstStyle>
            <a:lvl1pPr marL="521970" lvl="0" indent="-514350" algn="l">
              <a:lnSpc>
                <a:spcPct val="100000"/>
              </a:lnSpc>
              <a:spcBef>
                <a:spcPts val="480"/>
              </a:spcBef>
              <a:spcAft>
                <a:spcPts val="0"/>
              </a:spcAft>
              <a:buClr>
                <a:srgbClr val="02C9B6"/>
              </a:buClr>
              <a:buSzPts val="3480"/>
              <a:buFont typeface="+mj-lt"/>
              <a:buAutoNum type="arabicPeriod"/>
              <a:defRPr sz="3600">
                <a:solidFill>
                  <a:schemeClr val="bg1"/>
                </a:solidFill>
                <a:latin typeface="Calibri"/>
                <a:ea typeface="Calibri"/>
                <a:cs typeface="Calibri"/>
                <a:sym typeface="Calibri"/>
              </a:defRPr>
            </a:lvl1pPr>
            <a:lvl2pPr marL="914400" lvl="1" indent="-412750" algn="l">
              <a:lnSpc>
                <a:spcPct val="100000"/>
              </a:lnSpc>
              <a:spcBef>
                <a:spcPts val="600"/>
              </a:spcBef>
              <a:spcAft>
                <a:spcPts val="0"/>
              </a:spcAft>
              <a:buSzPts val="2900"/>
              <a:buChar char="•"/>
              <a:defRPr>
                <a:latin typeface="Calibri"/>
                <a:ea typeface="Calibri"/>
                <a:cs typeface="Calibri"/>
                <a:sym typeface="Calibri"/>
              </a:defRPr>
            </a:lvl2pPr>
            <a:lvl3pPr marL="1371600" lvl="2" indent="-394335" algn="l">
              <a:lnSpc>
                <a:spcPct val="100000"/>
              </a:lnSpc>
              <a:spcBef>
                <a:spcPts val="600"/>
              </a:spcBef>
              <a:spcAft>
                <a:spcPts val="0"/>
              </a:spcAft>
              <a:buSzPts val="2610"/>
              <a:buChar char="•"/>
              <a:defRPr>
                <a:latin typeface="Calibri"/>
                <a:ea typeface="Calibri"/>
                <a:cs typeface="Calibri"/>
                <a:sym typeface="Calibri"/>
              </a:defRPr>
            </a:lvl3pPr>
            <a:lvl4pPr marL="1828800" lvl="3" indent="-375919" algn="l">
              <a:lnSpc>
                <a:spcPct val="100000"/>
              </a:lnSpc>
              <a:spcBef>
                <a:spcPts val="600"/>
              </a:spcBef>
              <a:spcAft>
                <a:spcPts val="0"/>
              </a:spcAft>
              <a:buSzPts val="2320"/>
              <a:buChar char="•"/>
              <a:defRPr>
                <a:latin typeface="Calibri"/>
                <a:ea typeface="Calibri"/>
                <a:cs typeface="Calibri"/>
                <a:sym typeface="Calibri"/>
              </a:defRPr>
            </a:lvl4pPr>
            <a:lvl5pPr marL="2286000" lvl="4" indent="-357504" algn="l">
              <a:lnSpc>
                <a:spcPct val="100000"/>
              </a:lnSpc>
              <a:spcBef>
                <a:spcPts val="600"/>
              </a:spcBef>
              <a:spcAft>
                <a:spcPts val="0"/>
              </a:spcAft>
              <a:buSzPts val="2030"/>
              <a:buChar char="•"/>
              <a:defRPr>
                <a:latin typeface="Calibri"/>
                <a:ea typeface="Calibri"/>
                <a:cs typeface="Calibri"/>
                <a:sym typeface="Calibri"/>
              </a:defRPr>
            </a:lvl5pPr>
            <a:lvl6pPr marL="2743200" lvl="5" indent="-394335" algn="l">
              <a:lnSpc>
                <a:spcPct val="100000"/>
              </a:lnSpc>
              <a:spcBef>
                <a:spcPts val="600"/>
              </a:spcBef>
              <a:spcAft>
                <a:spcPts val="0"/>
              </a:spcAft>
              <a:buSzPts val="2610"/>
              <a:buChar char="•"/>
              <a:defRPr/>
            </a:lvl6pPr>
            <a:lvl7pPr marL="3200400" lvl="6" indent="-394335" algn="l">
              <a:lnSpc>
                <a:spcPct val="100000"/>
              </a:lnSpc>
              <a:spcBef>
                <a:spcPts val="600"/>
              </a:spcBef>
              <a:spcAft>
                <a:spcPts val="0"/>
              </a:spcAft>
              <a:buSzPts val="2610"/>
              <a:buChar char="•"/>
              <a:defRPr/>
            </a:lvl7pPr>
            <a:lvl8pPr marL="3657600" lvl="7" indent="-394334" algn="l">
              <a:lnSpc>
                <a:spcPct val="100000"/>
              </a:lnSpc>
              <a:spcBef>
                <a:spcPts val="600"/>
              </a:spcBef>
              <a:spcAft>
                <a:spcPts val="0"/>
              </a:spcAft>
              <a:buSzPts val="2610"/>
              <a:buChar char="•"/>
              <a:defRPr/>
            </a:lvl8pPr>
            <a:lvl9pPr marL="4114800" lvl="8" indent="-394334" algn="l">
              <a:lnSpc>
                <a:spcPct val="100000"/>
              </a:lnSpc>
              <a:spcBef>
                <a:spcPts val="600"/>
              </a:spcBef>
              <a:spcAft>
                <a:spcPts val="600"/>
              </a:spcAft>
              <a:buSzPts val="2610"/>
              <a:buChar char="•"/>
              <a:defRPr/>
            </a:lvl9pPr>
          </a:lstStyle>
          <a:p>
            <a:pPr lvl="0"/>
            <a:r>
              <a:rPr lang="es-ES"/>
              <a:t>Editar el estilo de texto del patrón</a:t>
            </a:r>
          </a:p>
        </p:txBody>
      </p:sp>
      <p:pic>
        <p:nvPicPr>
          <p:cNvPr id="9" name="Gráfico 5">
            <a:extLst>
              <a:ext uri="{FF2B5EF4-FFF2-40B4-BE49-F238E27FC236}">
                <a16:creationId xmlns:a16="http://schemas.microsoft.com/office/drawing/2014/main" id="{77AE4992-419D-4C0D-ADAE-F817396DCB9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787190" y="899777"/>
            <a:ext cx="6108174" cy="91951"/>
          </a:xfrm>
          <a:prstGeom prst="rect">
            <a:avLst/>
          </a:prstGeom>
        </p:spPr>
      </p:pic>
      <p:pic>
        <p:nvPicPr>
          <p:cNvPr id="10" name="Gráfico 11">
            <a:extLst>
              <a:ext uri="{FF2B5EF4-FFF2-40B4-BE49-F238E27FC236}">
                <a16:creationId xmlns:a16="http://schemas.microsoft.com/office/drawing/2014/main" id="{B9CE167F-D9B1-4886-B83E-2CEA293BAAF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739888" y="6066411"/>
            <a:ext cx="1188588" cy="504887"/>
          </a:xfrm>
          <a:prstGeom prst="rect">
            <a:avLst/>
          </a:prstGeom>
        </p:spPr>
      </p:pic>
      <p:sp>
        <p:nvSpPr>
          <p:cNvPr id="11" name="CuadroTexto 10">
            <a:extLst>
              <a:ext uri="{FF2B5EF4-FFF2-40B4-BE49-F238E27FC236}">
                <a16:creationId xmlns:a16="http://schemas.microsoft.com/office/drawing/2014/main" id="{6C8AC4E2-448D-4FEE-91DD-C1DA16461242}"/>
              </a:ext>
            </a:extLst>
          </p:cNvPr>
          <p:cNvSpPr txBox="1"/>
          <p:nvPr/>
        </p:nvSpPr>
        <p:spPr>
          <a:xfrm>
            <a:off x="352425" y="6553199"/>
            <a:ext cx="2533650" cy="230832"/>
          </a:xfrm>
          <a:prstGeom prst="rect">
            <a:avLst/>
          </a:prstGeom>
          <a:noFill/>
        </p:spPr>
        <p:txBody>
          <a:bodyPr wrap="square" rtlCol="0">
            <a:spAutoFit/>
          </a:bodyPr>
          <a:lstStyle/>
          <a:p>
            <a:r>
              <a:rPr lang="es-CO" sz="900" dirty="0">
                <a:solidFill>
                  <a:schemeClr val="bg1"/>
                </a:solidFill>
              </a:rPr>
              <a:t>Vigilada </a:t>
            </a:r>
            <a:r>
              <a:rPr lang="es-CO" sz="900" dirty="0" err="1">
                <a:solidFill>
                  <a:schemeClr val="bg1"/>
                </a:solidFill>
              </a:rPr>
              <a:t>Mineducación</a:t>
            </a:r>
            <a:endParaRPr lang="es-CO" sz="900" dirty="0">
              <a:solidFill>
                <a:schemeClr val="bg1"/>
              </a:solidFill>
            </a:endParaRPr>
          </a:p>
        </p:txBody>
      </p:sp>
    </p:spTree>
    <p:extLst>
      <p:ext uri="{BB962C8B-B14F-4D97-AF65-F5344CB8AC3E}">
        <p14:creationId xmlns:p14="http://schemas.microsoft.com/office/powerpoint/2010/main" val="17311080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ema 1 de 3">
    <p:bg>
      <p:bgPr>
        <a:solidFill>
          <a:schemeClr val="bg1"/>
        </a:solidFill>
        <a:effectLst/>
      </p:bgPr>
    </p:bg>
    <p:spTree>
      <p:nvGrpSpPr>
        <p:cNvPr id="1" name=""/>
        <p:cNvGrpSpPr/>
        <p:nvPr/>
      </p:nvGrpSpPr>
      <p:grpSpPr>
        <a:xfrm>
          <a:off x="0" y="0"/>
          <a:ext cx="0" cy="0"/>
          <a:chOff x="0" y="0"/>
          <a:chExt cx="0" cy="0"/>
        </a:xfrm>
      </p:grpSpPr>
      <p:sp>
        <p:nvSpPr>
          <p:cNvPr id="17" name="Rectángulo 16">
            <a:extLst>
              <a:ext uri="{FF2B5EF4-FFF2-40B4-BE49-F238E27FC236}">
                <a16:creationId xmlns:a16="http://schemas.microsoft.com/office/drawing/2014/main" id="{7B3CDB48-DCBE-4C96-96CD-319BFEF3F5D1}"/>
              </a:ext>
            </a:extLst>
          </p:cNvPr>
          <p:cNvSpPr/>
          <p:nvPr/>
        </p:nvSpPr>
        <p:spPr>
          <a:xfrm>
            <a:off x="-9526" y="0"/>
            <a:ext cx="1567543" cy="6858000"/>
          </a:xfrm>
          <a:prstGeom prst="rect">
            <a:avLst/>
          </a:prstGeom>
          <a:gradFill flip="none" rotWithShape="1">
            <a:gsLst>
              <a:gs pos="0">
                <a:schemeClr val="bg1"/>
              </a:gs>
              <a:gs pos="36000">
                <a:srgbClr val="E0E0E0"/>
              </a:gs>
              <a:gs pos="67000">
                <a:srgbClr val="C8C8C8"/>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13" name="Gráfico 11">
            <a:extLst>
              <a:ext uri="{FF2B5EF4-FFF2-40B4-BE49-F238E27FC236}">
                <a16:creationId xmlns:a16="http://schemas.microsoft.com/office/drawing/2014/main" id="{01917929-CAC9-4C23-BB91-8827BDA2CAEB}"/>
              </a:ext>
            </a:extLst>
          </p:cNvPr>
          <p:cNvPicPr>
            <a:picLocks noChangeAspect="1"/>
          </p:cNvPicPr>
          <p:nvPr/>
        </p:nvPicPr>
        <p:blipFill rotWithShape="1">
          <a:blip r:embed="rId2">
            <a:alphaModFix amt="3000"/>
            <a:extLst>
              <a:ext uri="{BEBA8EAE-BF5A-486C-A8C5-ECC9F3942E4B}">
                <a14:imgProps xmlns:a14="http://schemas.microsoft.com/office/drawing/2010/main">
                  <a14:imgLayer r:embed="rId3">
                    <a14:imgEffect>
                      <a14:colorTemperature colorTemp="10702"/>
                    </a14:imgEffect>
                    <a14:imgEffect>
                      <a14:saturation sat="133000"/>
                    </a14:imgEffect>
                    <a14:imgEffect>
                      <a14:brightnessContrast contrast="-100000"/>
                    </a14:imgEffect>
                  </a14:imgLayer>
                </a14:imgProps>
              </a:ext>
            </a:extLst>
          </a:blip>
          <a:srcRect r="84162"/>
          <a:stretch/>
        </p:blipFill>
        <p:spPr>
          <a:xfrm>
            <a:off x="210" y="5304"/>
            <a:ext cx="1590466" cy="6858000"/>
          </a:xfrm>
          <a:prstGeom prst="rect">
            <a:avLst/>
          </a:prstGeom>
        </p:spPr>
      </p:pic>
      <p:sp>
        <p:nvSpPr>
          <p:cNvPr id="18" name="Google Shape;40;p33"/>
          <p:cNvSpPr txBox="1">
            <a:spLocks noGrp="1"/>
          </p:cNvSpPr>
          <p:nvPr>
            <p:ph type="title" hasCustomPrompt="1"/>
          </p:nvPr>
        </p:nvSpPr>
        <p:spPr>
          <a:xfrm>
            <a:off x="2076994" y="222069"/>
            <a:ext cx="9666016" cy="1018902"/>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4400"/>
              <a:buFont typeface="Calibri"/>
              <a:buNone/>
              <a:defRPr sz="4400" b="1">
                <a:solidFill>
                  <a:srgbClr val="009BAF"/>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s-CO" dirty="0"/>
              <a:t>TÍTULO</a:t>
            </a:r>
            <a:endParaRPr dirty="0"/>
          </a:p>
        </p:txBody>
      </p:sp>
      <p:sp>
        <p:nvSpPr>
          <p:cNvPr id="19" name="Google Shape;41;p33"/>
          <p:cNvSpPr txBox="1">
            <a:spLocks noGrp="1"/>
          </p:cNvSpPr>
          <p:nvPr>
            <p:ph type="body" idx="1"/>
          </p:nvPr>
        </p:nvSpPr>
        <p:spPr>
          <a:xfrm>
            <a:off x="2076994" y="1410789"/>
            <a:ext cx="9666016" cy="4663440"/>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480"/>
              </a:spcBef>
              <a:spcAft>
                <a:spcPts val="0"/>
              </a:spcAft>
              <a:buClr>
                <a:srgbClr val="009BAF"/>
              </a:buClr>
              <a:buSzPts val="2400"/>
              <a:buChar char="•"/>
              <a:defRPr>
                <a:latin typeface="Calibri"/>
                <a:ea typeface="Calibri"/>
                <a:cs typeface="Calibri"/>
                <a:sym typeface="Calibri"/>
              </a:defRPr>
            </a:lvl1pPr>
            <a:lvl2pPr marL="914400" lvl="1" indent="-355600" algn="l">
              <a:lnSpc>
                <a:spcPct val="100000"/>
              </a:lnSpc>
              <a:spcBef>
                <a:spcPts val="600"/>
              </a:spcBef>
              <a:spcAft>
                <a:spcPts val="0"/>
              </a:spcAft>
              <a:buSzPts val="2000"/>
              <a:buChar char="•"/>
              <a:defRPr>
                <a:latin typeface="Calibri"/>
                <a:ea typeface="Calibri"/>
                <a:cs typeface="Calibri"/>
                <a:sym typeface="Calibri"/>
              </a:defRPr>
            </a:lvl2pPr>
            <a:lvl3pPr marL="1371600" lvl="2" indent="-342900" algn="l">
              <a:lnSpc>
                <a:spcPct val="100000"/>
              </a:lnSpc>
              <a:spcBef>
                <a:spcPts val="600"/>
              </a:spcBef>
              <a:spcAft>
                <a:spcPts val="0"/>
              </a:spcAft>
              <a:buSzPts val="1800"/>
              <a:buChar char="•"/>
              <a:defRPr>
                <a:latin typeface="Calibri"/>
                <a:ea typeface="Calibri"/>
                <a:cs typeface="Calibri"/>
                <a:sym typeface="Calibri"/>
              </a:defRPr>
            </a:lvl3pPr>
            <a:lvl4pPr marL="1828800" lvl="3" indent="-330200" algn="l">
              <a:lnSpc>
                <a:spcPct val="100000"/>
              </a:lnSpc>
              <a:spcBef>
                <a:spcPts val="600"/>
              </a:spcBef>
              <a:spcAft>
                <a:spcPts val="0"/>
              </a:spcAft>
              <a:buSzPts val="1600"/>
              <a:buChar char="•"/>
              <a:defRPr>
                <a:latin typeface="Calibri"/>
                <a:ea typeface="Calibri"/>
                <a:cs typeface="Calibri"/>
                <a:sym typeface="Calibri"/>
              </a:defRPr>
            </a:lvl4pPr>
            <a:lvl5pPr marL="2286000" lvl="4" indent="-317500" algn="l">
              <a:lnSpc>
                <a:spcPct val="100000"/>
              </a:lnSpc>
              <a:spcBef>
                <a:spcPts val="600"/>
              </a:spcBef>
              <a:spcAft>
                <a:spcPts val="0"/>
              </a:spcAft>
              <a:buSzPts val="1400"/>
              <a:buChar char="•"/>
              <a:defRPr>
                <a:latin typeface="Calibri"/>
                <a:ea typeface="Calibri"/>
                <a:cs typeface="Calibri"/>
                <a:sym typeface="Calibri"/>
              </a:defRPr>
            </a:lvl5pPr>
            <a:lvl6pPr marL="2743200" lvl="5" indent="-394335" algn="l">
              <a:lnSpc>
                <a:spcPct val="100000"/>
              </a:lnSpc>
              <a:spcBef>
                <a:spcPts val="600"/>
              </a:spcBef>
              <a:spcAft>
                <a:spcPts val="0"/>
              </a:spcAft>
              <a:buSzPts val="2610"/>
              <a:buChar char="•"/>
              <a:defRPr/>
            </a:lvl6pPr>
            <a:lvl7pPr marL="3200400" lvl="6" indent="-394335" algn="l">
              <a:lnSpc>
                <a:spcPct val="100000"/>
              </a:lnSpc>
              <a:spcBef>
                <a:spcPts val="600"/>
              </a:spcBef>
              <a:spcAft>
                <a:spcPts val="0"/>
              </a:spcAft>
              <a:buSzPts val="2610"/>
              <a:buChar char="•"/>
              <a:defRPr/>
            </a:lvl7pPr>
            <a:lvl8pPr marL="3657600" lvl="7" indent="-394334" algn="l">
              <a:lnSpc>
                <a:spcPct val="100000"/>
              </a:lnSpc>
              <a:spcBef>
                <a:spcPts val="600"/>
              </a:spcBef>
              <a:spcAft>
                <a:spcPts val="0"/>
              </a:spcAft>
              <a:buSzPts val="2610"/>
              <a:buChar char="•"/>
              <a:defRPr/>
            </a:lvl8pPr>
            <a:lvl9pPr marL="4114800" lvl="8" indent="-394334" algn="l">
              <a:lnSpc>
                <a:spcPct val="100000"/>
              </a:lnSpc>
              <a:spcBef>
                <a:spcPts val="600"/>
              </a:spcBef>
              <a:spcAft>
                <a:spcPts val="600"/>
              </a:spcAft>
              <a:buSzPts val="2610"/>
              <a:buChar char="•"/>
              <a:defRPr/>
            </a:lvl9pPr>
          </a:lstStyle>
          <a:p>
            <a:pPr lvl="0"/>
            <a:r>
              <a:rPr lang="es-ES"/>
              <a:t>Editar el estilo de texto del patrón</a:t>
            </a:r>
          </a:p>
        </p:txBody>
      </p:sp>
      <p:sp>
        <p:nvSpPr>
          <p:cNvPr id="21" name="Google Shape;44;p33"/>
          <p:cNvSpPr/>
          <p:nvPr/>
        </p:nvSpPr>
        <p:spPr>
          <a:xfrm>
            <a:off x="0" y="2945986"/>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3" name="Google Shape;46;p33"/>
          <p:cNvSpPr/>
          <p:nvPr/>
        </p:nvSpPr>
        <p:spPr>
          <a:xfrm>
            <a:off x="0" y="3762419"/>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5" name="Google Shape;48;p33"/>
          <p:cNvSpPr/>
          <p:nvPr/>
        </p:nvSpPr>
        <p:spPr>
          <a:xfrm>
            <a:off x="0" y="4570864"/>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6" name="Google Shape;38;p32">
            <a:extLst>
              <a:ext uri="{FF2B5EF4-FFF2-40B4-BE49-F238E27FC236}">
                <a16:creationId xmlns:a16="http://schemas.microsoft.com/office/drawing/2014/main" id="{3BADBE63-7757-4E76-8885-C6A2C7D40C63}"/>
              </a:ext>
            </a:extLst>
          </p:cNvPr>
          <p:cNvSpPr txBox="1">
            <a:spLocks noGrp="1"/>
          </p:cNvSpPr>
          <p:nvPr>
            <p:ph type="sldNum" idx="12"/>
          </p:nvPr>
        </p:nvSpPr>
        <p:spPr>
          <a:xfrm>
            <a:off x="11714226" y="6537426"/>
            <a:ext cx="471056" cy="309420"/>
          </a:xfrm>
          <a:prstGeom prst="rect">
            <a:avLst/>
          </a:prstGeom>
          <a:noFill/>
          <a:ln w="9525" cap="rnd" cmpd="sng">
            <a:noFill/>
            <a:prstDash val="solid"/>
            <a:round/>
            <a:headEnd type="none" w="sm" len="sm"/>
            <a:tailEnd type="none" w="sm" len="sm"/>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1pPr>
            <a:lvl2pPr marL="0" marR="0" lvl="1"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2pPr>
            <a:lvl3pPr marL="0" marR="0" lvl="2"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3pPr>
            <a:lvl4pPr marL="0" marR="0" lvl="3"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4pPr>
            <a:lvl5pPr marL="0" marR="0" lvl="4"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5pPr>
            <a:lvl6pPr marL="0" marR="0" lvl="5"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6pPr>
            <a:lvl7pPr marL="0" marR="0" lvl="6"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7pPr>
            <a:lvl8pPr marL="0" marR="0" lvl="7"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8pPr>
            <a:lvl9pPr marL="0" marR="0" lvl="8"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smtClean="0"/>
              <a:t>‹Nº›</a:t>
            </a:fld>
            <a:endParaRPr lang="es-CO"/>
          </a:p>
        </p:txBody>
      </p:sp>
      <p:sp>
        <p:nvSpPr>
          <p:cNvPr id="15" name="Google Shape;43;p33"/>
          <p:cNvSpPr/>
          <p:nvPr/>
        </p:nvSpPr>
        <p:spPr>
          <a:xfrm>
            <a:off x="0" y="2296107"/>
            <a:ext cx="1567543" cy="649879"/>
          </a:xfrm>
          <a:prstGeom prst="rect">
            <a:avLst/>
          </a:prstGeom>
          <a:solidFill>
            <a:srgbClr val="0D324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a:solidFill>
                  <a:schemeClr val="lt1"/>
                </a:solidFill>
                <a:latin typeface="Calibri"/>
                <a:ea typeface="Calibri"/>
                <a:cs typeface="Calibri"/>
                <a:sym typeface="Calibri"/>
              </a:rPr>
              <a:t>Condicional </a:t>
            </a:r>
            <a:br>
              <a:rPr lang="es-CO" sz="1800" b="0" i="0" u="none" strike="noStrike" cap="none" dirty="0">
                <a:solidFill>
                  <a:schemeClr val="lt1"/>
                </a:solidFill>
                <a:latin typeface="Calibri"/>
                <a:ea typeface="Calibri"/>
                <a:cs typeface="Calibri"/>
                <a:sym typeface="Calibri"/>
              </a:rPr>
            </a:br>
            <a:r>
              <a:rPr lang="es-CO" sz="1800" b="0" i="0" u="none" strike="noStrike" cap="none" dirty="0" err="1">
                <a:solidFill>
                  <a:schemeClr val="lt1"/>
                </a:solidFill>
                <a:latin typeface="Calibri"/>
                <a:ea typeface="Calibri"/>
                <a:cs typeface="Calibri"/>
                <a:sym typeface="Calibri"/>
              </a:rPr>
              <a:t>if-then-else</a:t>
            </a:r>
            <a:endParaRPr sz="1400" b="0" i="0" u="none" strike="noStrike" cap="none" dirty="0">
              <a:solidFill>
                <a:srgbClr val="000000"/>
              </a:solidFill>
              <a:latin typeface="Arial"/>
              <a:ea typeface="Arial"/>
              <a:cs typeface="Arial"/>
              <a:sym typeface="Arial"/>
            </a:endParaRPr>
          </a:p>
        </p:txBody>
      </p:sp>
      <p:sp>
        <p:nvSpPr>
          <p:cNvPr id="16" name="Google Shape;45;p33"/>
          <p:cNvSpPr/>
          <p:nvPr/>
        </p:nvSpPr>
        <p:spPr>
          <a:xfrm>
            <a:off x="0" y="3112540"/>
            <a:ext cx="1567543" cy="649879"/>
          </a:xfrm>
          <a:prstGeom prst="rect">
            <a:avLst/>
          </a:prstGeom>
          <a:solidFill>
            <a:srgbClr val="009BA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a:solidFill>
                  <a:schemeClr val="lt1"/>
                </a:solidFill>
                <a:latin typeface="Calibri"/>
                <a:ea typeface="Calibri"/>
                <a:cs typeface="Calibri"/>
                <a:sym typeface="Calibri"/>
              </a:rPr>
              <a:t>Sección </a:t>
            </a:r>
            <a:r>
              <a:rPr lang="es-CO" sz="1800" b="0" i="0" u="none" strike="noStrike" cap="none" dirty="0" err="1">
                <a:solidFill>
                  <a:schemeClr val="lt1"/>
                </a:solidFill>
                <a:latin typeface="Calibri"/>
                <a:ea typeface="Calibri"/>
                <a:cs typeface="Calibri"/>
                <a:sym typeface="Calibri"/>
              </a:rPr>
              <a:t>elif</a:t>
            </a:r>
            <a:endParaRPr lang="es-CO" sz="1800" b="0" i="0" u="none" strike="noStrike" cap="none" dirty="0">
              <a:solidFill>
                <a:schemeClr val="lt1"/>
              </a:solidFill>
              <a:latin typeface="Calibri"/>
              <a:ea typeface="Calibri"/>
              <a:cs typeface="Calibri"/>
              <a:sym typeface="Calibri"/>
            </a:endParaRPr>
          </a:p>
        </p:txBody>
      </p:sp>
      <p:sp>
        <p:nvSpPr>
          <p:cNvPr id="27" name="Google Shape;47;p33"/>
          <p:cNvSpPr/>
          <p:nvPr/>
        </p:nvSpPr>
        <p:spPr>
          <a:xfrm>
            <a:off x="0" y="3920985"/>
            <a:ext cx="1567543" cy="649879"/>
          </a:xfrm>
          <a:prstGeom prst="rect">
            <a:avLst/>
          </a:prstGeom>
          <a:solidFill>
            <a:srgbClr val="009BA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a:solidFill>
                  <a:schemeClr val="lt1"/>
                </a:solidFill>
                <a:latin typeface="Calibri"/>
                <a:ea typeface="Calibri"/>
                <a:cs typeface="Calibri"/>
                <a:sym typeface="Calibri"/>
              </a:rPr>
              <a:t>Condicionales anidados</a:t>
            </a:r>
            <a:endParaRPr sz="14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36603708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ema 2 de 3">
    <p:bg>
      <p:bgPr>
        <a:solidFill>
          <a:schemeClr val="bg1"/>
        </a:solidFill>
        <a:effectLst/>
      </p:bgPr>
    </p:bg>
    <p:spTree>
      <p:nvGrpSpPr>
        <p:cNvPr id="1" name=""/>
        <p:cNvGrpSpPr/>
        <p:nvPr/>
      </p:nvGrpSpPr>
      <p:grpSpPr>
        <a:xfrm>
          <a:off x="0" y="0"/>
          <a:ext cx="0" cy="0"/>
          <a:chOff x="0" y="0"/>
          <a:chExt cx="0" cy="0"/>
        </a:xfrm>
      </p:grpSpPr>
      <p:sp>
        <p:nvSpPr>
          <p:cNvPr id="13" name="Rectángulo 12">
            <a:extLst>
              <a:ext uri="{FF2B5EF4-FFF2-40B4-BE49-F238E27FC236}">
                <a16:creationId xmlns:a16="http://schemas.microsoft.com/office/drawing/2014/main" id="{7B3CDB48-DCBE-4C96-96CD-319BFEF3F5D1}"/>
              </a:ext>
            </a:extLst>
          </p:cNvPr>
          <p:cNvSpPr/>
          <p:nvPr/>
        </p:nvSpPr>
        <p:spPr>
          <a:xfrm>
            <a:off x="-9526" y="0"/>
            <a:ext cx="1567543" cy="6858000"/>
          </a:xfrm>
          <a:prstGeom prst="rect">
            <a:avLst/>
          </a:prstGeom>
          <a:gradFill flip="none" rotWithShape="1">
            <a:gsLst>
              <a:gs pos="0">
                <a:schemeClr val="bg1"/>
              </a:gs>
              <a:gs pos="36000">
                <a:srgbClr val="E0E0E0"/>
              </a:gs>
              <a:gs pos="67000">
                <a:srgbClr val="C8C8C8"/>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14" name="Gráfico 11">
            <a:extLst>
              <a:ext uri="{FF2B5EF4-FFF2-40B4-BE49-F238E27FC236}">
                <a16:creationId xmlns:a16="http://schemas.microsoft.com/office/drawing/2014/main" id="{01917929-CAC9-4C23-BB91-8827BDA2CAEB}"/>
              </a:ext>
            </a:extLst>
          </p:cNvPr>
          <p:cNvPicPr>
            <a:picLocks noChangeAspect="1"/>
          </p:cNvPicPr>
          <p:nvPr/>
        </p:nvPicPr>
        <p:blipFill rotWithShape="1">
          <a:blip r:embed="rId2">
            <a:alphaModFix amt="3000"/>
            <a:extLst>
              <a:ext uri="{BEBA8EAE-BF5A-486C-A8C5-ECC9F3942E4B}">
                <a14:imgProps xmlns:a14="http://schemas.microsoft.com/office/drawing/2010/main">
                  <a14:imgLayer r:embed="rId3">
                    <a14:imgEffect>
                      <a14:colorTemperature colorTemp="10702"/>
                    </a14:imgEffect>
                    <a14:imgEffect>
                      <a14:saturation sat="133000"/>
                    </a14:imgEffect>
                    <a14:imgEffect>
                      <a14:brightnessContrast contrast="-100000"/>
                    </a14:imgEffect>
                  </a14:imgLayer>
                </a14:imgProps>
              </a:ext>
            </a:extLst>
          </a:blip>
          <a:srcRect r="84162"/>
          <a:stretch/>
        </p:blipFill>
        <p:spPr>
          <a:xfrm>
            <a:off x="210" y="5304"/>
            <a:ext cx="1590466" cy="6858000"/>
          </a:xfrm>
          <a:prstGeom prst="rect">
            <a:avLst/>
          </a:prstGeom>
        </p:spPr>
      </p:pic>
      <p:sp>
        <p:nvSpPr>
          <p:cNvPr id="18" name="Google Shape;40;p33"/>
          <p:cNvSpPr txBox="1">
            <a:spLocks noGrp="1"/>
          </p:cNvSpPr>
          <p:nvPr>
            <p:ph type="title" hasCustomPrompt="1"/>
          </p:nvPr>
        </p:nvSpPr>
        <p:spPr>
          <a:xfrm>
            <a:off x="2076994" y="222069"/>
            <a:ext cx="9666016" cy="1018902"/>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4400"/>
              <a:buFont typeface="Calibri"/>
              <a:buNone/>
              <a:defRPr sz="4400" b="1">
                <a:solidFill>
                  <a:srgbClr val="009BAF"/>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s-CO" dirty="0"/>
              <a:t>TÍTULO</a:t>
            </a:r>
            <a:endParaRPr dirty="0"/>
          </a:p>
        </p:txBody>
      </p:sp>
      <p:sp>
        <p:nvSpPr>
          <p:cNvPr id="19" name="Google Shape;41;p33"/>
          <p:cNvSpPr txBox="1">
            <a:spLocks noGrp="1"/>
          </p:cNvSpPr>
          <p:nvPr>
            <p:ph type="body" idx="1"/>
          </p:nvPr>
        </p:nvSpPr>
        <p:spPr>
          <a:xfrm>
            <a:off x="2076994" y="1410789"/>
            <a:ext cx="9666016" cy="4663440"/>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480"/>
              </a:spcBef>
              <a:spcAft>
                <a:spcPts val="0"/>
              </a:spcAft>
              <a:buClr>
                <a:srgbClr val="009BAF"/>
              </a:buClr>
              <a:buSzPts val="2400"/>
              <a:buChar char="•"/>
              <a:defRPr>
                <a:latin typeface="Calibri"/>
                <a:ea typeface="Calibri"/>
                <a:cs typeface="Calibri"/>
                <a:sym typeface="Calibri"/>
              </a:defRPr>
            </a:lvl1pPr>
            <a:lvl2pPr marL="914400" lvl="1" indent="-355600" algn="l">
              <a:lnSpc>
                <a:spcPct val="100000"/>
              </a:lnSpc>
              <a:spcBef>
                <a:spcPts val="600"/>
              </a:spcBef>
              <a:spcAft>
                <a:spcPts val="0"/>
              </a:spcAft>
              <a:buSzPts val="2000"/>
              <a:buChar char="•"/>
              <a:defRPr>
                <a:latin typeface="Calibri"/>
                <a:ea typeface="Calibri"/>
                <a:cs typeface="Calibri"/>
                <a:sym typeface="Calibri"/>
              </a:defRPr>
            </a:lvl2pPr>
            <a:lvl3pPr marL="1371600" lvl="2" indent="-342900" algn="l">
              <a:lnSpc>
                <a:spcPct val="100000"/>
              </a:lnSpc>
              <a:spcBef>
                <a:spcPts val="600"/>
              </a:spcBef>
              <a:spcAft>
                <a:spcPts val="0"/>
              </a:spcAft>
              <a:buSzPts val="1800"/>
              <a:buChar char="•"/>
              <a:defRPr>
                <a:latin typeface="Calibri"/>
                <a:ea typeface="Calibri"/>
                <a:cs typeface="Calibri"/>
                <a:sym typeface="Calibri"/>
              </a:defRPr>
            </a:lvl3pPr>
            <a:lvl4pPr marL="1828800" lvl="3" indent="-330200" algn="l">
              <a:lnSpc>
                <a:spcPct val="100000"/>
              </a:lnSpc>
              <a:spcBef>
                <a:spcPts val="600"/>
              </a:spcBef>
              <a:spcAft>
                <a:spcPts val="0"/>
              </a:spcAft>
              <a:buSzPts val="1600"/>
              <a:buChar char="•"/>
              <a:defRPr>
                <a:latin typeface="Calibri"/>
                <a:ea typeface="Calibri"/>
                <a:cs typeface="Calibri"/>
                <a:sym typeface="Calibri"/>
              </a:defRPr>
            </a:lvl4pPr>
            <a:lvl5pPr marL="2286000" lvl="4" indent="-317500" algn="l">
              <a:lnSpc>
                <a:spcPct val="100000"/>
              </a:lnSpc>
              <a:spcBef>
                <a:spcPts val="600"/>
              </a:spcBef>
              <a:spcAft>
                <a:spcPts val="0"/>
              </a:spcAft>
              <a:buSzPts val="1400"/>
              <a:buChar char="•"/>
              <a:defRPr>
                <a:latin typeface="Calibri"/>
                <a:ea typeface="Calibri"/>
                <a:cs typeface="Calibri"/>
                <a:sym typeface="Calibri"/>
              </a:defRPr>
            </a:lvl5pPr>
            <a:lvl6pPr marL="2743200" lvl="5" indent="-394335" algn="l">
              <a:lnSpc>
                <a:spcPct val="100000"/>
              </a:lnSpc>
              <a:spcBef>
                <a:spcPts val="600"/>
              </a:spcBef>
              <a:spcAft>
                <a:spcPts val="0"/>
              </a:spcAft>
              <a:buSzPts val="2610"/>
              <a:buChar char="•"/>
              <a:defRPr/>
            </a:lvl6pPr>
            <a:lvl7pPr marL="3200400" lvl="6" indent="-394335" algn="l">
              <a:lnSpc>
                <a:spcPct val="100000"/>
              </a:lnSpc>
              <a:spcBef>
                <a:spcPts val="600"/>
              </a:spcBef>
              <a:spcAft>
                <a:spcPts val="0"/>
              </a:spcAft>
              <a:buSzPts val="2610"/>
              <a:buChar char="•"/>
              <a:defRPr/>
            </a:lvl7pPr>
            <a:lvl8pPr marL="3657600" lvl="7" indent="-394334" algn="l">
              <a:lnSpc>
                <a:spcPct val="100000"/>
              </a:lnSpc>
              <a:spcBef>
                <a:spcPts val="600"/>
              </a:spcBef>
              <a:spcAft>
                <a:spcPts val="0"/>
              </a:spcAft>
              <a:buSzPts val="2610"/>
              <a:buChar char="•"/>
              <a:defRPr/>
            </a:lvl8pPr>
            <a:lvl9pPr marL="4114800" lvl="8" indent="-394334" algn="l">
              <a:lnSpc>
                <a:spcPct val="100000"/>
              </a:lnSpc>
              <a:spcBef>
                <a:spcPts val="600"/>
              </a:spcBef>
              <a:spcAft>
                <a:spcPts val="600"/>
              </a:spcAft>
              <a:buSzPts val="2610"/>
              <a:buChar char="•"/>
              <a:defRPr/>
            </a:lvl9pPr>
          </a:lstStyle>
          <a:p>
            <a:pPr lvl="0"/>
            <a:r>
              <a:rPr lang="es-ES"/>
              <a:t>Editar el estilo de texto del patrón</a:t>
            </a:r>
          </a:p>
        </p:txBody>
      </p:sp>
      <p:sp>
        <p:nvSpPr>
          <p:cNvPr id="20" name="Google Shape;43;p33"/>
          <p:cNvSpPr/>
          <p:nvPr/>
        </p:nvSpPr>
        <p:spPr>
          <a:xfrm>
            <a:off x="0" y="2296107"/>
            <a:ext cx="1567543" cy="649879"/>
          </a:xfrm>
          <a:prstGeom prst="rect">
            <a:avLst/>
          </a:prstGeom>
          <a:solidFill>
            <a:srgbClr val="009BA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a:solidFill>
                  <a:schemeClr val="lt1"/>
                </a:solidFill>
                <a:latin typeface="Calibri"/>
                <a:ea typeface="Calibri"/>
                <a:cs typeface="Calibri"/>
                <a:sym typeface="Calibri"/>
              </a:rPr>
              <a:t>Condicional </a:t>
            </a:r>
            <a:br>
              <a:rPr lang="es-CO" sz="1800" b="0" i="0" u="none" strike="noStrike" cap="none" dirty="0">
                <a:solidFill>
                  <a:schemeClr val="lt1"/>
                </a:solidFill>
                <a:latin typeface="Calibri"/>
                <a:ea typeface="Calibri"/>
                <a:cs typeface="Calibri"/>
                <a:sym typeface="Calibri"/>
              </a:rPr>
            </a:br>
            <a:r>
              <a:rPr lang="es-CO" sz="1800" b="0" i="0" u="none" strike="noStrike" cap="none" dirty="0" err="1">
                <a:solidFill>
                  <a:schemeClr val="lt1"/>
                </a:solidFill>
                <a:latin typeface="Calibri"/>
                <a:ea typeface="Calibri"/>
                <a:cs typeface="Calibri"/>
                <a:sym typeface="Calibri"/>
              </a:rPr>
              <a:t>if-then-else</a:t>
            </a:r>
            <a:endParaRPr sz="1400" b="0" i="0" u="none" strike="noStrike" cap="none" dirty="0">
              <a:solidFill>
                <a:srgbClr val="000000"/>
              </a:solidFill>
              <a:latin typeface="Arial"/>
              <a:ea typeface="Arial"/>
              <a:cs typeface="Arial"/>
              <a:sym typeface="Arial"/>
            </a:endParaRPr>
          </a:p>
        </p:txBody>
      </p:sp>
      <p:sp>
        <p:nvSpPr>
          <p:cNvPr id="21" name="Google Shape;44;p33"/>
          <p:cNvSpPr/>
          <p:nvPr/>
        </p:nvSpPr>
        <p:spPr>
          <a:xfrm>
            <a:off x="0" y="2945986"/>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2" name="Google Shape;45;p33"/>
          <p:cNvSpPr/>
          <p:nvPr/>
        </p:nvSpPr>
        <p:spPr>
          <a:xfrm>
            <a:off x="0" y="3112540"/>
            <a:ext cx="1567543" cy="649879"/>
          </a:xfrm>
          <a:prstGeom prst="rect">
            <a:avLst/>
          </a:prstGeom>
          <a:solidFill>
            <a:srgbClr val="0D324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a:solidFill>
                  <a:schemeClr val="lt1"/>
                </a:solidFill>
                <a:latin typeface="Calibri"/>
                <a:ea typeface="Calibri"/>
                <a:cs typeface="Calibri"/>
                <a:sym typeface="Calibri"/>
              </a:rPr>
              <a:t>Sección </a:t>
            </a:r>
            <a:r>
              <a:rPr lang="es-CO" sz="1800" b="0" i="0" u="none" strike="noStrike" cap="none" dirty="0" err="1">
                <a:solidFill>
                  <a:schemeClr val="lt1"/>
                </a:solidFill>
                <a:latin typeface="Calibri"/>
                <a:ea typeface="Calibri"/>
                <a:cs typeface="Calibri"/>
                <a:sym typeface="Calibri"/>
              </a:rPr>
              <a:t>elif</a:t>
            </a:r>
            <a:endParaRPr lang="es-CO" sz="1800" b="0" i="0" u="none" strike="noStrike" cap="none" dirty="0">
              <a:solidFill>
                <a:schemeClr val="lt1"/>
              </a:solidFill>
              <a:latin typeface="Calibri"/>
              <a:ea typeface="Calibri"/>
              <a:cs typeface="Calibri"/>
              <a:sym typeface="Calibri"/>
            </a:endParaRPr>
          </a:p>
        </p:txBody>
      </p:sp>
      <p:sp>
        <p:nvSpPr>
          <p:cNvPr id="23" name="Google Shape;46;p33"/>
          <p:cNvSpPr/>
          <p:nvPr/>
        </p:nvSpPr>
        <p:spPr>
          <a:xfrm>
            <a:off x="0" y="3762419"/>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4" name="Google Shape;47;p33"/>
          <p:cNvSpPr/>
          <p:nvPr/>
        </p:nvSpPr>
        <p:spPr>
          <a:xfrm>
            <a:off x="0" y="3920985"/>
            <a:ext cx="1567543" cy="649879"/>
          </a:xfrm>
          <a:prstGeom prst="rect">
            <a:avLst/>
          </a:prstGeom>
          <a:solidFill>
            <a:srgbClr val="009BA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a:solidFill>
                  <a:schemeClr val="lt1"/>
                </a:solidFill>
                <a:latin typeface="Calibri"/>
                <a:ea typeface="Calibri"/>
                <a:cs typeface="Calibri"/>
                <a:sym typeface="Calibri"/>
              </a:rPr>
              <a:t>Condicionales anidados</a:t>
            </a:r>
            <a:endParaRPr sz="1400" b="0" i="0" u="none" strike="noStrike" cap="none" dirty="0">
              <a:solidFill>
                <a:srgbClr val="000000"/>
              </a:solidFill>
              <a:latin typeface="Arial"/>
              <a:ea typeface="Arial"/>
              <a:cs typeface="Arial"/>
              <a:sym typeface="Arial"/>
            </a:endParaRPr>
          </a:p>
        </p:txBody>
      </p:sp>
      <p:sp>
        <p:nvSpPr>
          <p:cNvPr id="25" name="Google Shape;48;p33"/>
          <p:cNvSpPr/>
          <p:nvPr/>
        </p:nvSpPr>
        <p:spPr>
          <a:xfrm>
            <a:off x="0" y="4570864"/>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6" name="Google Shape;38;p32">
            <a:extLst>
              <a:ext uri="{FF2B5EF4-FFF2-40B4-BE49-F238E27FC236}">
                <a16:creationId xmlns:a16="http://schemas.microsoft.com/office/drawing/2014/main" id="{3BADBE63-7757-4E76-8885-C6A2C7D40C63}"/>
              </a:ext>
            </a:extLst>
          </p:cNvPr>
          <p:cNvSpPr txBox="1">
            <a:spLocks noGrp="1"/>
          </p:cNvSpPr>
          <p:nvPr>
            <p:ph type="sldNum" idx="12"/>
          </p:nvPr>
        </p:nvSpPr>
        <p:spPr>
          <a:xfrm>
            <a:off x="11714226" y="6537426"/>
            <a:ext cx="471056" cy="309420"/>
          </a:xfrm>
          <a:prstGeom prst="rect">
            <a:avLst/>
          </a:prstGeom>
          <a:noFill/>
          <a:ln w="9525" cap="rnd" cmpd="sng">
            <a:noFill/>
            <a:prstDash val="solid"/>
            <a:round/>
            <a:headEnd type="none" w="sm" len="sm"/>
            <a:tailEnd type="none" w="sm" len="sm"/>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1pPr>
            <a:lvl2pPr marL="0" marR="0" lvl="1"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2pPr>
            <a:lvl3pPr marL="0" marR="0" lvl="2"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3pPr>
            <a:lvl4pPr marL="0" marR="0" lvl="3"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4pPr>
            <a:lvl5pPr marL="0" marR="0" lvl="4"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5pPr>
            <a:lvl6pPr marL="0" marR="0" lvl="5"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6pPr>
            <a:lvl7pPr marL="0" marR="0" lvl="6"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7pPr>
            <a:lvl8pPr marL="0" marR="0" lvl="7"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8pPr>
            <a:lvl9pPr marL="0" marR="0" lvl="8"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smtClean="0"/>
              <a:t>‹Nº›</a:t>
            </a:fld>
            <a:endParaRPr lang="es-CO"/>
          </a:p>
        </p:txBody>
      </p:sp>
    </p:spTree>
    <p:extLst>
      <p:ext uri="{BB962C8B-B14F-4D97-AF65-F5344CB8AC3E}">
        <p14:creationId xmlns:p14="http://schemas.microsoft.com/office/powerpoint/2010/main" val="10260050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ema 3 de 3">
    <p:bg>
      <p:bgPr>
        <a:solidFill>
          <a:schemeClr val="bg1"/>
        </a:solidFill>
        <a:effectLst/>
      </p:bgPr>
    </p:bg>
    <p:spTree>
      <p:nvGrpSpPr>
        <p:cNvPr id="1" name=""/>
        <p:cNvGrpSpPr/>
        <p:nvPr/>
      </p:nvGrpSpPr>
      <p:grpSpPr>
        <a:xfrm>
          <a:off x="0" y="0"/>
          <a:ext cx="0" cy="0"/>
          <a:chOff x="0" y="0"/>
          <a:chExt cx="0" cy="0"/>
        </a:xfrm>
      </p:grpSpPr>
      <p:pic>
        <p:nvPicPr>
          <p:cNvPr id="13" name="Gráfico 11">
            <a:extLst>
              <a:ext uri="{FF2B5EF4-FFF2-40B4-BE49-F238E27FC236}">
                <a16:creationId xmlns:a16="http://schemas.microsoft.com/office/drawing/2014/main" id="{01917929-CAC9-4C23-BB91-8827BDA2CAEB}"/>
              </a:ext>
            </a:extLst>
          </p:cNvPr>
          <p:cNvPicPr>
            <a:picLocks noChangeAspect="1"/>
          </p:cNvPicPr>
          <p:nvPr/>
        </p:nvPicPr>
        <p:blipFill rotWithShape="1">
          <a:blip r:embed="rId2">
            <a:alphaModFix amt="3000"/>
            <a:extLst>
              <a:ext uri="{BEBA8EAE-BF5A-486C-A8C5-ECC9F3942E4B}">
                <a14:imgProps xmlns:a14="http://schemas.microsoft.com/office/drawing/2010/main">
                  <a14:imgLayer r:embed="rId3">
                    <a14:imgEffect>
                      <a14:colorTemperature colorTemp="10702"/>
                    </a14:imgEffect>
                    <a14:imgEffect>
                      <a14:saturation sat="133000"/>
                    </a14:imgEffect>
                    <a14:imgEffect>
                      <a14:brightnessContrast contrast="-100000"/>
                    </a14:imgEffect>
                  </a14:imgLayer>
                </a14:imgProps>
              </a:ext>
            </a:extLst>
          </a:blip>
          <a:srcRect r="84162"/>
          <a:stretch/>
        </p:blipFill>
        <p:spPr>
          <a:xfrm>
            <a:off x="210" y="5304"/>
            <a:ext cx="1590466" cy="6858000"/>
          </a:xfrm>
          <a:prstGeom prst="rect">
            <a:avLst/>
          </a:prstGeom>
        </p:spPr>
      </p:pic>
      <p:sp>
        <p:nvSpPr>
          <p:cNvPr id="12" name="Rectángulo 11">
            <a:extLst>
              <a:ext uri="{FF2B5EF4-FFF2-40B4-BE49-F238E27FC236}">
                <a16:creationId xmlns:a16="http://schemas.microsoft.com/office/drawing/2014/main" id="{7B3CDB48-DCBE-4C96-96CD-319BFEF3F5D1}"/>
              </a:ext>
            </a:extLst>
          </p:cNvPr>
          <p:cNvSpPr/>
          <p:nvPr/>
        </p:nvSpPr>
        <p:spPr>
          <a:xfrm>
            <a:off x="-9526" y="0"/>
            <a:ext cx="1567543" cy="6858000"/>
          </a:xfrm>
          <a:prstGeom prst="rect">
            <a:avLst/>
          </a:prstGeom>
          <a:gradFill flip="none" rotWithShape="1">
            <a:gsLst>
              <a:gs pos="0">
                <a:schemeClr val="bg1"/>
              </a:gs>
              <a:gs pos="36000">
                <a:srgbClr val="E0E0E0"/>
              </a:gs>
              <a:gs pos="67000">
                <a:srgbClr val="C8C8C8"/>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8" name="Google Shape;40;p33"/>
          <p:cNvSpPr txBox="1">
            <a:spLocks noGrp="1"/>
          </p:cNvSpPr>
          <p:nvPr>
            <p:ph type="title" hasCustomPrompt="1"/>
          </p:nvPr>
        </p:nvSpPr>
        <p:spPr>
          <a:xfrm>
            <a:off x="2076994" y="222069"/>
            <a:ext cx="9666016" cy="1018902"/>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4400"/>
              <a:buFont typeface="Calibri"/>
              <a:buNone/>
              <a:defRPr sz="4400" b="1">
                <a:solidFill>
                  <a:srgbClr val="009BAF"/>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s-CO" dirty="0"/>
              <a:t>TÍTULO</a:t>
            </a:r>
            <a:endParaRPr dirty="0"/>
          </a:p>
        </p:txBody>
      </p:sp>
      <p:sp>
        <p:nvSpPr>
          <p:cNvPr id="19" name="Google Shape;41;p33"/>
          <p:cNvSpPr txBox="1">
            <a:spLocks noGrp="1"/>
          </p:cNvSpPr>
          <p:nvPr>
            <p:ph type="body" idx="1"/>
          </p:nvPr>
        </p:nvSpPr>
        <p:spPr>
          <a:xfrm>
            <a:off x="2076994" y="1410789"/>
            <a:ext cx="9666016" cy="4663440"/>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480"/>
              </a:spcBef>
              <a:spcAft>
                <a:spcPts val="0"/>
              </a:spcAft>
              <a:buClr>
                <a:srgbClr val="009BAF"/>
              </a:buClr>
              <a:buSzPts val="2400"/>
              <a:buChar char="•"/>
              <a:defRPr>
                <a:latin typeface="Calibri"/>
                <a:ea typeface="Calibri"/>
                <a:cs typeface="Calibri"/>
                <a:sym typeface="Calibri"/>
              </a:defRPr>
            </a:lvl1pPr>
            <a:lvl2pPr marL="914400" lvl="1" indent="-355600" algn="l">
              <a:lnSpc>
                <a:spcPct val="100000"/>
              </a:lnSpc>
              <a:spcBef>
                <a:spcPts val="600"/>
              </a:spcBef>
              <a:spcAft>
                <a:spcPts val="0"/>
              </a:spcAft>
              <a:buSzPts val="2000"/>
              <a:buChar char="•"/>
              <a:defRPr>
                <a:latin typeface="Calibri"/>
                <a:ea typeface="Calibri"/>
                <a:cs typeface="Calibri"/>
                <a:sym typeface="Calibri"/>
              </a:defRPr>
            </a:lvl2pPr>
            <a:lvl3pPr marL="1371600" lvl="2" indent="-342900" algn="l">
              <a:lnSpc>
                <a:spcPct val="100000"/>
              </a:lnSpc>
              <a:spcBef>
                <a:spcPts val="600"/>
              </a:spcBef>
              <a:spcAft>
                <a:spcPts val="0"/>
              </a:spcAft>
              <a:buSzPts val="1800"/>
              <a:buChar char="•"/>
              <a:defRPr>
                <a:latin typeface="Calibri"/>
                <a:ea typeface="Calibri"/>
                <a:cs typeface="Calibri"/>
                <a:sym typeface="Calibri"/>
              </a:defRPr>
            </a:lvl3pPr>
            <a:lvl4pPr marL="1828800" lvl="3" indent="-330200" algn="l">
              <a:lnSpc>
                <a:spcPct val="100000"/>
              </a:lnSpc>
              <a:spcBef>
                <a:spcPts val="600"/>
              </a:spcBef>
              <a:spcAft>
                <a:spcPts val="0"/>
              </a:spcAft>
              <a:buSzPts val="1600"/>
              <a:buChar char="•"/>
              <a:defRPr>
                <a:latin typeface="Calibri"/>
                <a:ea typeface="Calibri"/>
                <a:cs typeface="Calibri"/>
                <a:sym typeface="Calibri"/>
              </a:defRPr>
            </a:lvl4pPr>
            <a:lvl5pPr marL="2286000" lvl="4" indent="-317500" algn="l">
              <a:lnSpc>
                <a:spcPct val="100000"/>
              </a:lnSpc>
              <a:spcBef>
                <a:spcPts val="600"/>
              </a:spcBef>
              <a:spcAft>
                <a:spcPts val="0"/>
              </a:spcAft>
              <a:buSzPts val="1400"/>
              <a:buChar char="•"/>
              <a:defRPr>
                <a:latin typeface="Calibri"/>
                <a:ea typeface="Calibri"/>
                <a:cs typeface="Calibri"/>
                <a:sym typeface="Calibri"/>
              </a:defRPr>
            </a:lvl5pPr>
            <a:lvl6pPr marL="2743200" lvl="5" indent="-394335" algn="l">
              <a:lnSpc>
                <a:spcPct val="100000"/>
              </a:lnSpc>
              <a:spcBef>
                <a:spcPts val="600"/>
              </a:spcBef>
              <a:spcAft>
                <a:spcPts val="0"/>
              </a:spcAft>
              <a:buSzPts val="2610"/>
              <a:buChar char="•"/>
              <a:defRPr/>
            </a:lvl6pPr>
            <a:lvl7pPr marL="3200400" lvl="6" indent="-394335" algn="l">
              <a:lnSpc>
                <a:spcPct val="100000"/>
              </a:lnSpc>
              <a:spcBef>
                <a:spcPts val="600"/>
              </a:spcBef>
              <a:spcAft>
                <a:spcPts val="0"/>
              </a:spcAft>
              <a:buSzPts val="2610"/>
              <a:buChar char="•"/>
              <a:defRPr/>
            </a:lvl7pPr>
            <a:lvl8pPr marL="3657600" lvl="7" indent="-394334" algn="l">
              <a:lnSpc>
                <a:spcPct val="100000"/>
              </a:lnSpc>
              <a:spcBef>
                <a:spcPts val="600"/>
              </a:spcBef>
              <a:spcAft>
                <a:spcPts val="0"/>
              </a:spcAft>
              <a:buSzPts val="2610"/>
              <a:buChar char="•"/>
              <a:defRPr/>
            </a:lvl8pPr>
            <a:lvl9pPr marL="4114800" lvl="8" indent="-394334" algn="l">
              <a:lnSpc>
                <a:spcPct val="100000"/>
              </a:lnSpc>
              <a:spcBef>
                <a:spcPts val="600"/>
              </a:spcBef>
              <a:spcAft>
                <a:spcPts val="600"/>
              </a:spcAft>
              <a:buSzPts val="2610"/>
              <a:buChar char="•"/>
              <a:defRPr/>
            </a:lvl9pPr>
          </a:lstStyle>
          <a:p>
            <a:pPr lvl="0"/>
            <a:r>
              <a:rPr lang="es-ES"/>
              <a:t>Editar el estilo de texto del patrón</a:t>
            </a:r>
          </a:p>
        </p:txBody>
      </p:sp>
      <p:sp>
        <p:nvSpPr>
          <p:cNvPr id="20" name="Google Shape;43;p33"/>
          <p:cNvSpPr/>
          <p:nvPr/>
        </p:nvSpPr>
        <p:spPr>
          <a:xfrm>
            <a:off x="0" y="2296107"/>
            <a:ext cx="1567543" cy="649879"/>
          </a:xfrm>
          <a:prstGeom prst="rect">
            <a:avLst/>
          </a:prstGeom>
          <a:solidFill>
            <a:srgbClr val="009BA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a:solidFill>
                  <a:schemeClr val="lt1"/>
                </a:solidFill>
                <a:latin typeface="Calibri"/>
                <a:ea typeface="Calibri"/>
                <a:cs typeface="Calibri"/>
                <a:sym typeface="Calibri"/>
              </a:rPr>
              <a:t>Condicional </a:t>
            </a:r>
            <a:br>
              <a:rPr lang="es-CO" sz="1800" b="0" i="0" u="none" strike="noStrike" cap="none" dirty="0">
                <a:solidFill>
                  <a:schemeClr val="lt1"/>
                </a:solidFill>
                <a:latin typeface="Calibri"/>
                <a:ea typeface="Calibri"/>
                <a:cs typeface="Calibri"/>
                <a:sym typeface="Calibri"/>
              </a:rPr>
            </a:br>
            <a:r>
              <a:rPr lang="es-CO" sz="1800" b="0" i="0" u="none" strike="noStrike" cap="none" dirty="0" err="1">
                <a:solidFill>
                  <a:schemeClr val="lt1"/>
                </a:solidFill>
                <a:latin typeface="Calibri"/>
                <a:ea typeface="Calibri"/>
                <a:cs typeface="Calibri"/>
                <a:sym typeface="Calibri"/>
              </a:rPr>
              <a:t>if-then-else</a:t>
            </a:r>
            <a:endParaRPr sz="1400" b="0" i="0" u="none" strike="noStrike" cap="none" dirty="0">
              <a:solidFill>
                <a:srgbClr val="000000"/>
              </a:solidFill>
              <a:latin typeface="Arial"/>
              <a:ea typeface="Arial"/>
              <a:cs typeface="Arial"/>
              <a:sym typeface="Arial"/>
            </a:endParaRPr>
          </a:p>
        </p:txBody>
      </p:sp>
      <p:sp>
        <p:nvSpPr>
          <p:cNvPr id="21" name="Google Shape;44;p33"/>
          <p:cNvSpPr/>
          <p:nvPr/>
        </p:nvSpPr>
        <p:spPr>
          <a:xfrm>
            <a:off x="0" y="2945986"/>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2" name="Google Shape;45;p33"/>
          <p:cNvSpPr/>
          <p:nvPr/>
        </p:nvSpPr>
        <p:spPr>
          <a:xfrm>
            <a:off x="0" y="3112540"/>
            <a:ext cx="1567543" cy="649879"/>
          </a:xfrm>
          <a:prstGeom prst="rect">
            <a:avLst/>
          </a:prstGeom>
          <a:solidFill>
            <a:srgbClr val="009BA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a:solidFill>
                  <a:schemeClr val="lt1"/>
                </a:solidFill>
                <a:latin typeface="Calibri"/>
                <a:ea typeface="Calibri"/>
                <a:cs typeface="Calibri"/>
                <a:sym typeface="Calibri"/>
              </a:rPr>
              <a:t>Sección </a:t>
            </a:r>
            <a:r>
              <a:rPr lang="es-CO" sz="1800" b="0" i="0" u="none" strike="noStrike" cap="none" dirty="0" err="1">
                <a:solidFill>
                  <a:schemeClr val="lt1"/>
                </a:solidFill>
                <a:latin typeface="Calibri"/>
                <a:ea typeface="Calibri"/>
                <a:cs typeface="Calibri"/>
                <a:sym typeface="Calibri"/>
              </a:rPr>
              <a:t>elif</a:t>
            </a:r>
            <a:endParaRPr lang="es-CO" sz="1800" b="0" i="0" u="none" strike="noStrike" cap="none" dirty="0">
              <a:solidFill>
                <a:schemeClr val="lt1"/>
              </a:solidFill>
              <a:latin typeface="Calibri"/>
              <a:ea typeface="Calibri"/>
              <a:cs typeface="Calibri"/>
              <a:sym typeface="Calibri"/>
            </a:endParaRPr>
          </a:p>
        </p:txBody>
      </p:sp>
      <p:sp>
        <p:nvSpPr>
          <p:cNvPr id="23" name="Google Shape;46;p33"/>
          <p:cNvSpPr/>
          <p:nvPr/>
        </p:nvSpPr>
        <p:spPr>
          <a:xfrm>
            <a:off x="0" y="3762419"/>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4" name="Google Shape;47;p33"/>
          <p:cNvSpPr/>
          <p:nvPr/>
        </p:nvSpPr>
        <p:spPr>
          <a:xfrm>
            <a:off x="0" y="3920985"/>
            <a:ext cx="1567543" cy="649879"/>
          </a:xfrm>
          <a:prstGeom prst="rect">
            <a:avLst/>
          </a:prstGeom>
          <a:solidFill>
            <a:srgbClr val="0D324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a:solidFill>
                  <a:schemeClr val="lt1"/>
                </a:solidFill>
                <a:latin typeface="Calibri"/>
                <a:ea typeface="Calibri"/>
                <a:cs typeface="Calibri"/>
                <a:sym typeface="Calibri"/>
              </a:rPr>
              <a:t>Condicionales anidados</a:t>
            </a:r>
            <a:endParaRPr sz="1400" b="0" i="0" u="none" strike="noStrike" cap="none" dirty="0">
              <a:solidFill>
                <a:srgbClr val="000000"/>
              </a:solidFill>
              <a:latin typeface="Arial"/>
              <a:ea typeface="Arial"/>
              <a:cs typeface="Arial"/>
              <a:sym typeface="Arial"/>
            </a:endParaRPr>
          </a:p>
        </p:txBody>
      </p:sp>
      <p:sp>
        <p:nvSpPr>
          <p:cNvPr id="25" name="Google Shape;48;p33"/>
          <p:cNvSpPr/>
          <p:nvPr/>
        </p:nvSpPr>
        <p:spPr>
          <a:xfrm>
            <a:off x="0" y="4570864"/>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6" name="Google Shape;38;p32">
            <a:extLst>
              <a:ext uri="{FF2B5EF4-FFF2-40B4-BE49-F238E27FC236}">
                <a16:creationId xmlns:a16="http://schemas.microsoft.com/office/drawing/2014/main" id="{3BADBE63-7757-4E76-8885-C6A2C7D40C63}"/>
              </a:ext>
            </a:extLst>
          </p:cNvPr>
          <p:cNvSpPr txBox="1">
            <a:spLocks noGrp="1"/>
          </p:cNvSpPr>
          <p:nvPr>
            <p:ph type="sldNum" idx="12"/>
          </p:nvPr>
        </p:nvSpPr>
        <p:spPr>
          <a:xfrm>
            <a:off x="11714226" y="6537426"/>
            <a:ext cx="471056" cy="309420"/>
          </a:xfrm>
          <a:prstGeom prst="rect">
            <a:avLst/>
          </a:prstGeom>
          <a:noFill/>
          <a:ln w="9525" cap="rnd" cmpd="sng">
            <a:noFill/>
            <a:prstDash val="solid"/>
            <a:round/>
            <a:headEnd type="none" w="sm" len="sm"/>
            <a:tailEnd type="none" w="sm" len="sm"/>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1pPr>
            <a:lvl2pPr marL="0" marR="0" lvl="1"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2pPr>
            <a:lvl3pPr marL="0" marR="0" lvl="2"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3pPr>
            <a:lvl4pPr marL="0" marR="0" lvl="3"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4pPr>
            <a:lvl5pPr marL="0" marR="0" lvl="4"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5pPr>
            <a:lvl6pPr marL="0" marR="0" lvl="5"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6pPr>
            <a:lvl7pPr marL="0" marR="0" lvl="6"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7pPr>
            <a:lvl8pPr marL="0" marR="0" lvl="7"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8pPr>
            <a:lvl9pPr marL="0" marR="0" lvl="8"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smtClean="0"/>
              <a:t>‹Nº›</a:t>
            </a:fld>
            <a:endParaRPr lang="es-CO"/>
          </a:p>
        </p:txBody>
      </p:sp>
      <p:pic>
        <p:nvPicPr>
          <p:cNvPr id="14" name="Gráfico 11">
            <a:extLst>
              <a:ext uri="{FF2B5EF4-FFF2-40B4-BE49-F238E27FC236}">
                <a16:creationId xmlns:a16="http://schemas.microsoft.com/office/drawing/2014/main" id="{5DCCAEF9-2F14-419C-88B2-DA5C937F7DCF}"/>
              </a:ext>
            </a:extLst>
          </p:cNvPr>
          <p:cNvPicPr>
            <a:picLocks noChangeAspect="1"/>
          </p:cNvPicPr>
          <p:nvPr userDrawn="1"/>
        </p:nvPicPr>
        <p:blipFill rotWithShape="1">
          <a:blip r:embed="rId2">
            <a:alphaModFix amt="3000"/>
            <a:extLst>
              <a:ext uri="{BEBA8EAE-BF5A-486C-A8C5-ECC9F3942E4B}">
                <a14:imgProps xmlns:a14="http://schemas.microsoft.com/office/drawing/2010/main">
                  <a14:imgLayer r:embed="rId3">
                    <a14:imgEffect>
                      <a14:colorTemperature colorTemp="10702"/>
                    </a14:imgEffect>
                    <a14:imgEffect>
                      <a14:saturation sat="133000"/>
                    </a14:imgEffect>
                    <a14:imgEffect>
                      <a14:brightnessContrast contrast="-100000"/>
                    </a14:imgEffect>
                  </a14:imgLayer>
                </a14:imgProps>
              </a:ext>
            </a:extLst>
          </a:blip>
          <a:srcRect r="84162"/>
          <a:stretch/>
        </p:blipFill>
        <p:spPr>
          <a:xfrm>
            <a:off x="-42185" y="-11154"/>
            <a:ext cx="1590466" cy="6858000"/>
          </a:xfrm>
          <a:prstGeom prst="rect">
            <a:avLst/>
          </a:prstGeom>
        </p:spPr>
      </p:pic>
    </p:spTree>
    <p:extLst>
      <p:ext uri="{BB962C8B-B14F-4D97-AF65-F5344CB8AC3E}">
        <p14:creationId xmlns:p14="http://schemas.microsoft.com/office/powerpoint/2010/main" val="3939340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ema 1 de 4">
    <p:bg>
      <p:bgPr>
        <a:solidFill>
          <a:schemeClr val="bg1"/>
        </a:solidFill>
        <a:effectLst/>
      </p:bgPr>
    </p:bg>
    <p:spTree>
      <p:nvGrpSpPr>
        <p:cNvPr id="1" name=""/>
        <p:cNvGrpSpPr/>
        <p:nvPr/>
      </p:nvGrpSpPr>
      <p:grpSpPr>
        <a:xfrm>
          <a:off x="0" y="0"/>
          <a:ext cx="0" cy="0"/>
          <a:chOff x="0" y="0"/>
          <a:chExt cx="0" cy="0"/>
        </a:xfrm>
      </p:grpSpPr>
      <p:sp>
        <p:nvSpPr>
          <p:cNvPr id="14" name="Rectángulo 13">
            <a:extLst>
              <a:ext uri="{FF2B5EF4-FFF2-40B4-BE49-F238E27FC236}">
                <a16:creationId xmlns:a16="http://schemas.microsoft.com/office/drawing/2014/main" id="{7B3CDB48-DCBE-4C96-96CD-319BFEF3F5D1}"/>
              </a:ext>
            </a:extLst>
          </p:cNvPr>
          <p:cNvSpPr/>
          <p:nvPr/>
        </p:nvSpPr>
        <p:spPr>
          <a:xfrm>
            <a:off x="-9526" y="0"/>
            <a:ext cx="1567543" cy="6858000"/>
          </a:xfrm>
          <a:prstGeom prst="rect">
            <a:avLst/>
          </a:prstGeom>
          <a:gradFill flip="none" rotWithShape="1">
            <a:gsLst>
              <a:gs pos="0">
                <a:schemeClr val="bg1"/>
              </a:gs>
              <a:gs pos="36000">
                <a:srgbClr val="E0E0E0"/>
              </a:gs>
              <a:gs pos="67000">
                <a:srgbClr val="C8C8C8"/>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20" name="Gráfico 11">
            <a:extLst>
              <a:ext uri="{FF2B5EF4-FFF2-40B4-BE49-F238E27FC236}">
                <a16:creationId xmlns:a16="http://schemas.microsoft.com/office/drawing/2014/main" id="{01917929-CAC9-4C23-BB91-8827BDA2CAEB}"/>
              </a:ext>
            </a:extLst>
          </p:cNvPr>
          <p:cNvPicPr>
            <a:picLocks noChangeAspect="1"/>
          </p:cNvPicPr>
          <p:nvPr/>
        </p:nvPicPr>
        <p:blipFill rotWithShape="1">
          <a:blip r:embed="rId2">
            <a:alphaModFix amt="3000"/>
            <a:extLst>
              <a:ext uri="{BEBA8EAE-BF5A-486C-A8C5-ECC9F3942E4B}">
                <a14:imgProps xmlns:a14="http://schemas.microsoft.com/office/drawing/2010/main">
                  <a14:imgLayer r:embed="rId3">
                    <a14:imgEffect>
                      <a14:colorTemperature colorTemp="10702"/>
                    </a14:imgEffect>
                    <a14:imgEffect>
                      <a14:saturation sat="133000"/>
                    </a14:imgEffect>
                    <a14:imgEffect>
                      <a14:brightnessContrast contrast="-100000"/>
                    </a14:imgEffect>
                  </a14:imgLayer>
                </a14:imgProps>
              </a:ext>
            </a:extLst>
          </a:blip>
          <a:srcRect r="84162"/>
          <a:stretch/>
        </p:blipFill>
        <p:spPr>
          <a:xfrm>
            <a:off x="210" y="5304"/>
            <a:ext cx="1590466" cy="6858000"/>
          </a:xfrm>
          <a:prstGeom prst="rect">
            <a:avLst/>
          </a:prstGeom>
        </p:spPr>
      </p:pic>
      <p:sp>
        <p:nvSpPr>
          <p:cNvPr id="18" name="Google Shape;40;p33"/>
          <p:cNvSpPr txBox="1">
            <a:spLocks noGrp="1"/>
          </p:cNvSpPr>
          <p:nvPr>
            <p:ph type="title" hasCustomPrompt="1"/>
          </p:nvPr>
        </p:nvSpPr>
        <p:spPr>
          <a:xfrm>
            <a:off x="2076994" y="222069"/>
            <a:ext cx="9666016" cy="1018902"/>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4400"/>
              <a:buFont typeface="Calibri"/>
              <a:buNone/>
              <a:defRPr sz="4400" b="1">
                <a:solidFill>
                  <a:srgbClr val="009BAF"/>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s-CO" dirty="0"/>
              <a:t>TÍTULO</a:t>
            </a:r>
            <a:endParaRPr dirty="0"/>
          </a:p>
        </p:txBody>
      </p:sp>
      <p:sp>
        <p:nvSpPr>
          <p:cNvPr id="19" name="Google Shape;41;p33"/>
          <p:cNvSpPr txBox="1">
            <a:spLocks noGrp="1"/>
          </p:cNvSpPr>
          <p:nvPr>
            <p:ph type="body" idx="1"/>
          </p:nvPr>
        </p:nvSpPr>
        <p:spPr>
          <a:xfrm>
            <a:off x="2076994" y="1410789"/>
            <a:ext cx="9666016" cy="4663440"/>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480"/>
              </a:spcBef>
              <a:spcAft>
                <a:spcPts val="0"/>
              </a:spcAft>
              <a:buClr>
                <a:srgbClr val="009BAF"/>
              </a:buClr>
              <a:buSzPts val="2400"/>
              <a:buChar char="•"/>
              <a:defRPr>
                <a:latin typeface="Calibri"/>
                <a:ea typeface="Calibri"/>
                <a:cs typeface="Calibri"/>
                <a:sym typeface="Calibri"/>
              </a:defRPr>
            </a:lvl1pPr>
            <a:lvl2pPr marL="914400" lvl="1" indent="-355600" algn="l">
              <a:lnSpc>
                <a:spcPct val="100000"/>
              </a:lnSpc>
              <a:spcBef>
                <a:spcPts val="600"/>
              </a:spcBef>
              <a:spcAft>
                <a:spcPts val="0"/>
              </a:spcAft>
              <a:buSzPts val="2000"/>
              <a:buChar char="•"/>
              <a:defRPr>
                <a:latin typeface="Calibri"/>
                <a:ea typeface="Calibri"/>
                <a:cs typeface="Calibri"/>
                <a:sym typeface="Calibri"/>
              </a:defRPr>
            </a:lvl2pPr>
            <a:lvl3pPr marL="1371600" lvl="2" indent="-342900" algn="l">
              <a:lnSpc>
                <a:spcPct val="100000"/>
              </a:lnSpc>
              <a:spcBef>
                <a:spcPts val="600"/>
              </a:spcBef>
              <a:spcAft>
                <a:spcPts val="0"/>
              </a:spcAft>
              <a:buSzPts val="1800"/>
              <a:buChar char="•"/>
              <a:defRPr>
                <a:latin typeface="Calibri"/>
                <a:ea typeface="Calibri"/>
                <a:cs typeface="Calibri"/>
                <a:sym typeface="Calibri"/>
              </a:defRPr>
            </a:lvl3pPr>
            <a:lvl4pPr marL="1828800" lvl="3" indent="-330200" algn="l">
              <a:lnSpc>
                <a:spcPct val="100000"/>
              </a:lnSpc>
              <a:spcBef>
                <a:spcPts val="600"/>
              </a:spcBef>
              <a:spcAft>
                <a:spcPts val="0"/>
              </a:spcAft>
              <a:buSzPts val="1600"/>
              <a:buChar char="•"/>
              <a:defRPr>
                <a:latin typeface="Calibri"/>
                <a:ea typeface="Calibri"/>
                <a:cs typeface="Calibri"/>
                <a:sym typeface="Calibri"/>
              </a:defRPr>
            </a:lvl4pPr>
            <a:lvl5pPr marL="2286000" lvl="4" indent="-317500" algn="l">
              <a:lnSpc>
                <a:spcPct val="100000"/>
              </a:lnSpc>
              <a:spcBef>
                <a:spcPts val="600"/>
              </a:spcBef>
              <a:spcAft>
                <a:spcPts val="0"/>
              </a:spcAft>
              <a:buSzPts val="1400"/>
              <a:buChar char="•"/>
              <a:defRPr>
                <a:latin typeface="Calibri"/>
                <a:ea typeface="Calibri"/>
                <a:cs typeface="Calibri"/>
                <a:sym typeface="Calibri"/>
              </a:defRPr>
            </a:lvl5pPr>
            <a:lvl6pPr marL="2743200" lvl="5" indent="-394335" algn="l">
              <a:lnSpc>
                <a:spcPct val="100000"/>
              </a:lnSpc>
              <a:spcBef>
                <a:spcPts val="600"/>
              </a:spcBef>
              <a:spcAft>
                <a:spcPts val="0"/>
              </a:spcAft>
              <a:buSzPts val="2610"/>
              <a:buChar char="•"/>
              <a:defRPr/>
            </a:lvl6pPr>
            <a:lvl7pPr marL="3200400" lvl="6" indent="-394335" algn="l">
              <a:lnSpc>
                <a:spcPct val="100000"/>
              </a:lnSpc>
              <a:spcBef>
                <a:spcPts val="600"/>
              </a:spcBef>
              <a:spcAft>
                <a:spcPts val="0"/>
              </a:spcAft>
              <a:buSzPts val="2610"/>
              <a:buChar char="•"/>
              <a:defRPr/>
            </a:lvl7pPr>
            <a:lvl8pPr marL="3657600" lvl="7" indent="-394334" algn="l">
              <a:lnSpc>
                <a:spcPct val="100000"/>
              </a:lnSpc>
              <a:spcBef>
                <a:spcPts val="600"/>
              </a:spcBef>
              <a:spcAft>
                <a:spcPts val="0"/>
              </a:spcAft>
              <a:buSzPts val="2610"/>
              <a:buChar char="•"/>
              <a:defRPr/>
            </a:lvl8pPr>
            <a:lvl9pPr marL="4114800" lvl="8" indent="-394334" algn="l">
              <a:lnSpc>
                <a:spcPct val="100000"/>
              </a:lnSpc>
              <a:spcBef>
                <a:spcPts val="600"/>
              </a:spcBef>
              <a:spcAft>
                <a:spcPts val="600"/>
              </a:spcAft>
              <a:buSzPts val="2610"/>
              <a:buChar char="•"/>
              <a:defRPr/>
            </a:lvl9pPr>
          </a:lstStyle>
          <a:p>
            <a:pPr lvl="0"/>
            <a:r>
              <a:rPr lang="es-ES" dirty="0"/>
              <a:t>Editar el estilo de texto del patrón</a:t>
            </a:r>
          </a:p>
        </p:txBody>
      </p:sp>
      <p:sp>
        <p:nvSpPr>
          <p:cNvPr id="21" name="Google Shape;44;p33"/>
          <p:cNvSpPr/>
          <p:nvPr/>
        </p:nvSpPr>
        <p:spPr>
          <a:xfrm>
            <a:off x="0" y="2793586"/>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3" name="Google Shape;46;p33"/>
          <p:cNvSpPr/>
          <p:nvPr/>
        </p:nvSpPr>
        <p:spPr>
          <a:xfrm>
            <a:off x="0" y="3610019"/>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5" name="Google Shape;48;p33"/>
          <p:cNvSpPr/>
          <p:nvPr/>
        </p:nvSpPr>
        <p:spPr>
          <a:xfrm>
            <a:off x="0" y="4418464"/>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6" name="Google Shape;38;p32">
            <a:extLst>
              <a:ext uri="{FF2B5EF4-FFF2-40B4-BE49-F238E27FC236}">
                <a16:creationId xmlns:a16="http://schemas.microsoft.com/office/drawing/2014/main" id="{3BADBE63-7757-4E76-8885-C6A2C7D40C63}"/>
              </a:ext>
            </a:extLst>
          </p:cNvPr>
          <p:cNvSpPr txBox="1">
            <a:spLocks noGrp="1"/>
          </p:cNvSpPr>
          <p:nvPr>
            <p:ph type="sldNum" idx="12"/>
          </p:nvPr>
        </p:nvSpPr>
        <p:spPr>
          <a:xfrm>
            <a:off x="11714226" y="6537426"/>
            <a:ext cx="471056" cy="309420"/>
          </a:xfrm>
          <a:prstGeom prst="rect">
            <a:avLst/>
          </a:prstGeom>
          <a:noFill/>
          <a:ln w="9525" cap="rnd" cmpd="sng">
            <a:noFill/>
            <a:prstDash val="solid"/>
            <a:round/>
            <a:headEnd type="none" w="sm" len="sm"/>
            <a:tailEnd type="none" w="sm" len="sm"/>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1pPr>
            <a:lvl2pPr marL="0" marR="0" lvl="1"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2pPr>
            <a:lvl3pPr marL="0" marR="0" lvl="2"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3pPr>
            <a:lvl4pPr marL="0" marR="0" lvl="3"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4pPr>
            <a:lvl5pPr marL="0" marR="0" lvl="4"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5pPr>
            <a:lvl6pPr marL="0" marR="0" lvl="5"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6pPr>
            <a:lvl7pPr marL="0" marR="0" lvl="6"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7pPr>
            <a:lvl8pPr marL="0" marR="0" lvl="7"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8pPr>
            <a:lvl9pPr marL="0" marR="0" lvl="8"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smtClean="0"/>
              <a:t>‹Nº›</a:t>
            </a:fld>
            <a:endParaRPr lang="es-CO"/>
          </a:p>
        </p:txBody>
      </p:sp>
      <p:sp>
        <p:nvSpPr>
          <p:cNvPr id="15" name="Google Shape;43;p33"/>
          <p:cNvSpPr/>
          <p:nvPr/>
        </p:nvSpPr>
        <p:spPr>
          <a:xfrm>
            <a:off x="0" y="2143707"/>
            <a:ext cx="1567543" cy="649879"/>
          </a:xfrm>
          <a:prstGeom prst="rect">
            <a:avLst/>
          </a:prstGeom>
          <a:solidFill>
            <a:srgbClr val="0D324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a:solidFill>
                  <a:schemeClr val="lt1"/>
                </a:solidFill>
                <a:latin typeface="Calibri"/>
                <a:ea typeface="Calibri"/>
                <a:cs typeface="Calibri"/>
                <a:sym typeface="Calibri"/>
              </a:rPr>
              <a:t>Introducción</a:t>
            </a:r>
            <a:endParaRPr sz="1400" b="0" i="0" u="none" strike="noStrike" cap="none" dirty="0">
              <a:solidFill>
                <a:srgbClr val="000000"/>
              </a:solidFill>
              <a:latin typeface="Arial"/>
              <a:ea typeface="Arial"/>
              <a:cs typeface="Arial"/>
              <a:sym typeface="Arial"/>
            </a:endParaRPr>
          </a:p>
        </p:txBody>
      </p:sp>
      <p:sp>
        <p:nvSpPr>
          <p:cNvPr id="16" name="Google Shape;45;p33"/>
          <p:cNvSpPr/>
          <p:nvPr/>
        </p:nvSpPr>
        <p:spPr>
          <a:xfrm>
            <a:off x="0" y="2960140"/>
            <a:ext cx="1567543" cy="649879"/>
          </a:xfrm>
          <a:prstGeom prst="rect">
            <a:avLst/>
          </a:prstGeom>
          <a:solidFill>
            <a:srgbClr val="009BA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err="1">
                <a:solidFill>
                  <a:schemeClr val="lt1"/>
                </a:solidFill>
                <a:latin typeface="Calibri"/>
                <a:ea typeface="Calibri"/>
                <a:cs typeface="Calibri"/>
                <a:sym typeface="Calibri"/>
              </a:rPr>
              <a:t>While</a:t>
            </a:r>
            <a:endParaRPr sz="1400" b="0" i="0" u="none" strike="noStrike" cap="none" dirty="0">
              <a:solidFill>
                <a:srgbClr val="000000"/>
              </a:solidFill>
              <a:latin typeface="Arial"/>
              <a:ea typeface="Arial"/>
              <a:cs typeface="Arial"/>
              <a:sym typeface="Arial"/>
            </a:endParaRPr>
          </a:p>
        </p:txBody>
      </p:sp>
      <p:sp>
        <p:nvSpPr>
          <p:cNvPr id="27" name="Google Shape;47;p33"/>
          <p:cNvSpPr/>
          <p:nvPr/>
        </p:nvSpPr>
        <p:spPr>
          <a:xfrm>
            <a:off x="0" y="3768585"/>
            <a:ext cx="1567543" cy="649879"/>
          </a:xfrm>
          <a:prstGeom prst="rect">
            <a:avLst/>
          </a:prstGeom>
          <a:solidFill>
            <a:srgbClr val="009BA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a:solidFill>
                  <a:schemeClr val="lt1"/>
                </a:solidFill>
                <a:latin typeface="Calibri"/>
                <a:ea typeface="Calibri"/>
                <a:cs typeface="Calibri"/>
                <a:sym typeface="Calibri"/>
              </a:rPr>
              <a:t>Control por centinela</a:t>
            </a:r>
            <a:endParaRPr lang="es-CO" sz="1400" b="0" i="0" u="none" strike="noStrike" cap="none" dirty="0">
              <a:solidFill>
                <a:srgbClr val="000000"/>
              </a:solidFill>
              <a:latin typeface="Arial"/>
              <a:ea typeface="Arial"/>
              <a:cs typeface="Arial"/>
              <a:sym typeface="Arial"/>
            </a:endParaRPr>
          </a:p>
        </p:txBody>
      </p:sp>
      <p:sp>
        <p:nvSpPr>
          <p:cNvPr id="12" name="Google Shape;48;p33"/>
          <p:cNvSpPr/>
          <p:nvPr/>
        </p:nvSpPr>
        <p:spPr>
          <a:xfrm>
            <a:off x="0" y="5228089"/>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3" name="Google Shape;47;p33"/>
          <p:cNvSpPr/>
          <p:nvPr/>
        </p:nvSpPr>
        <p:spPr>
          <a:xfrm>
            <a:off x="0" y="4578210"/>
            <a:ext cx="1567543" cy="649879"/>
          </a:xfrm>
          <a:prstGeom prst="rect">
            <a:avLst/>
          </a:prstGeom>
          <a:solidFill>
            <a:srgbClr val="009BA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a:solidFill>
                  <a:schemeClr val="lt1"/>
                </a:solidFill>
                <a:latin typeface="Calibri"/>
                <a:ea typeface="Calibri"/>
                <a:cs typeface="Calibri"/>
                <a:sym typeface="Calibri"/>
              </a:rPr>
              <a:t>Break</a:t>
            </a:r>
            <a:endParaRPr lang="es-CO" sz="14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25380579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ema 2 de 4">
    <p:bg>
      <p:bgPr>
        <a:solidFill>
          <a:schemeClr val="bg1"/>
        </a:solidFill>
        <a:effectLst/>
      </p:bgPr>
    </p:bg>
    <p:spTree>
      <p:nvGrpSpPr>
        <p:cNvPr id="1" name=""/>
        <p:cNvGrpSpPr/>
        <p:nvPr/>
      </p:nvGrpSpPr>
      <p:grpSpPr>
        <a:xfrm>
          <a:off x="0" y="0"/>
          <a:ext cx="0" cy="0"/>
          <a:chOff x="0" y="0"/>
          <a:chExt cx="0" cy="0"/>
        </a:xfrm>
      </p:grpSpPr>
      <p:sp>
        <p:nvSpPr>
          <p:cNvPr id="14" name="Rectángulo 13">
            <a:extLst>
              <a:ext uri="{FF2B5EF4-FFF2-40B4-BE49-F238E27FC236}">
                <a16:creationId xmlns:a16="http://schemas.microsoft.com/office/drawing/2014/main" id="{7B3CDB48-DCBE-4C96-96CD-319BFEF3F5D1}"/>
              </a:ext>
            </a:extLst>
          </p:cNvPr>
          <p:cNvSpPr/>
          <p:nvPr/>
        </p:nvSpPr>
        <p:spPr>
          <a:xfrm>
            <a:off x="-9526" y="0"/>
            <a:ext cx="1567543" cy="6858000"/>
          </a:xfrm>
          <a:prstGeom prst="rect">
            <a:avLst/>
          </a:prstGeom>
          <a:gradFill flip="none" rotWithShape="1">
            <a:gsLst>
              <a:gs pos="0">
                <a:schemeClr val="bg1"/>
              </a:gs>
              <a:gs pos="36000">
                <a:srgbClr val="E0E0E0"/>
              </a:gs>
              <a:gs pos="67000">
                <a:srgbClr val="C8C8C8"/>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20" name="Gráfico 11">
            <a:extLst>
              <a:ext uri="{FF2B5EF4-FFF2-40B4-BE49-F238E27FC236}">
                <a16:creationId xmlns:a16="http://schemas.microsoft.com/office/drawing/2014/main" id="{01917929-CAC9-4C23-BB91-8827BDA2CAEB}"/>
              </a:ext>
            </a:extLst>
          </p:cNvPr>
          <p:cNvPicPr>
            <a:picLocks noChangeAspect="1"/>
          </p:cNvPicPr>
          <p:nvPr/>
        </p:nvPicPr>
        <p:blipFill rotWithShape="1">
          <a:blip r:embed="rId2">
            <a:alphaModFix amt="3000"/>
            <a:extLst>
              <a:ext uri="{BEBA8EAE-BF5A-486C-A8C5-ECC9F3942E4B}">
                <a14:imgProps xmlns:a14="http://schemas.microsoft.com/office/drawing/2010/main">
                  <a14:imgLayer r:embed="rId3">
                    <a14:imgEffect>
                      <a14:colorTemperature colorTemp="10702"/>
                    </a14:imgEffect>
                    <a14:imgEffect>
                      <a14:saturation sat="133000"/>
                    </a14:imgEffect>
                    <a14:imgEffect>
                      <a14:brightnessContrast contrast="-100000"/>
                    </a14:imgEffect>
                  </a14:imgLayer>
                </a14:imgProps>
              </a:ext>
            </a:extLst>
          </a:blip>
          <a:srcRect r="84162"/>
          <a:stretch/>
        </p:blipFill>
        <p:spPr>
          <a:xfrm>
            <a:off x="210" y="5304"/>
            <a:ext cx="1590466" cy="6858000"/>
          </a:xfrm>
          <a:prstGeom prst="rect">
            <a:avLst/>
          </a:prstGeom>
        </p:spPr>
      </p:pic>
      <p:sp>
        <p:nvSpPr>
          <p:cNvPr id="18" name="Google Shape;40;p33"/>
          <p:cNvSpPr txBox="1">
            <a:spLocks noGrp="1"/>
          </p:cNvSpPr>
          <p:nvPr>
            <p:ph type="title" hasCustomPrompt="1"/>
          </p:nvPr>
        </p:nvSpPr>
        <p:spPr>
          <a:xfrm>
            <a:off x="2076994" y="222069"/>
            <a:ext cx="9666016" cy="1018902"/>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4400"/>
              <a:buFont typeface="Calibri"/>
              <a:buNone/>
              <a:defRPr sz="4400" b="1">
                <a:solidFill>
                  <a:srgbClr val="009BAF"/>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s-CO" dirty="0"/>
              <a:t>TÍTULO</a:t>
            </a:r>
            <a:endParaRPr dirty="0"/>
          </a:p>
        </p:txBody>
      </p:sp>
      <p:sp>
        <p:nvSpPr>
          <p:cNvPr id="19" name="Google Shape;41;p33"/>
          <p:cNvSpPr txBox="1">
            <a:spLocks noGrp="1"/>
          </p:cNvSpPr>
          <p:nvPr>
            <p:ph type="body" idx="1"/>
          </p:nvPr>
        </p:nvSpPr>
        <p:spPr>
          <a:xfrm>
            <a:off x="2076994" y="1410789"/>
            <a:ext cx="9666016" cy="4663440"/>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480"/>
              </a:spcBef>
              <a:spcAft>
                <a:spcPts val="0"/>
              </a:spcAft>
              <a:buClr>
                <a:srgbClr val="009BAF"/>
              </a:buClr>
              <a:buSzPts val="2400"/>
              <a:buChar char="•"/>
              <a:defRPr>
                <a:latin typeface="Calibri"/>
                <a:ea typeface="Calibri"/>
                <a:cs typeface="Calibri"/>
                <a:sym typeface="Calibri"/>
              </a:defRPr>
            </a:lvl1pPr>
            <a:lvl2pPr marL="914400" lvl="1" indent="-355600" algn="l">
              <a:lnSpc>
                <a:spcPct val="100000"/>
              </a:lnSpc>
              <a:spcBef>
                <a:spcPts val="600"/>
              </a:spcBef>
              <a:spcAft>
                <a:spcPts val="0"/>
              </a:spcAft>
              <a:buSzPts val="2000"/>
              <a:buChar char="•"/>
              <a:defRPr>
                <a:latin typeface="Calibri"/>
                <a:ea typeface="Calibri"/>
                <a:cs typeface="Calibri"/>
                <a:sym typeface="Calibri"/>
              </a:defRPr>
            </a:lvl2pPr>
            <a:lvl3pPr marL="1371600" lvl="2" indent="-342900" algn="l">
              <a:lnSpc>
                <a:spcPct val="100000"/>
              </a:lnSpc>
              <a:spcBef>
                <a:spcPts val="600"/>
              </a:spcBef>
              <a:spcAft>
                <a:spcPts val="0"/>
              </a:spcAft>
              <a:buSzPts val="1800"/>
              <a:buChar char="•"/>
              <a:defRPr>
                <a:latin typeface="Calibri"/>
                <a:ea typeface="Calibri"/>
                <a:cs typeface="Calibri"/>
                <a:sym typeface="Calibri"/>
              </a:defRPr>
            </a:lvl3pPr>
            <a:lvl4pPr marL="1828800" lvl="3" indent="-330200" algn="l">
              <a:lnSpc>
                <a:spcPct val="100000"/>
              </a:lnSpc>
              <a:spcBef>
                <a:spcPts val="600"/>
              </a:spcBef>
              <a:spcAft>
                <a:spcPts val="0"/>
              </a:spcAft>
              <a:buSzPts val="1600"/>
              <a:buChar char="•"/>
              <a:defRPr>
                <a:latin typeface="Calibri"/>
                <a:ea typeface="Calibri"/>
                <a:cs typeface="Calibri"/>
                <a:sym typeface="Calibri"/>
              </a:defRPr>
            </a:lvl4pPr>
            <a:lvl5pPr marL="2286000" lvl="4" indent="-317500" algn="l">
              <a:lnSpc>
                <a:spcPct val="100000"/>
              </a:lnSpc>
              <a:spcBef>
                <a:spcPts val="600"/>
              </a:spcBef>
              <a:spcAft>
                <a:spcPts val="0"/>
              </a:spcAft>
              <a:buSzPts val="1400"/>
              <a:buChar char="•"/>
              <a:defRPr>
                <a:latin typeface="Calibri"/>
                <a:ea typeface="Calibri"/>
                <a:cs typeface="Calibri"/>
                <a:sym typeface="Calibri"/>
              </a:defRPr>
            </a:lvl5pPr>
            <a:lvl6pPr marL="2743200" lvl="5" indent="-394335" algn="l">
              <a:lnSpc>
                <a:spcPct val="100000"/>
              </a:lnSpc>
              <a:spcBef>
                <a:spcPts val="600"/>
              </a:spcBef>
              <a:spcAft>
                <a:spcPts val="0"/>
              </a:spcAft>
              <a:buSzPts val="2610"/>
              <a:buChar char="•"/>
              <a:defRPr/>
            </a:lvl6pPr>
            <a:lvl7pPr marL="3200400" lvl="6" indent="-394335" algn="l">
              <a:lnSpc>
                <a:spcPct val="100000"/>
              </a:lnSpc>
              <a:spcBef>
                <a:spcPts val="600"/>
              </a:spcBef>
              <a:spcAft>
                <a:spcPts val="0"/>
              </a:spcAft>
              <a:buSzPts val="2610"/>
              <a:buChar char="•"/>
              <a:defRPr/>
            </a:lvl7pPr>
            <a:lvl8pPr marL="3657600" lvl="7" indent="-394334" algn="l">
              <a:lnSpc>
                <a:spcPct val="100000"/>
              </a:lnSpc>
              <a:spcBef>
                <a:spcPts val="600"/>
              </a:spcBef>
              <a:spcAft>
                <a:spcPts val="0"/>
              </a:spcAft>
              <a:buSzPts val="2610"/>
              <a:buChar char="•"/>
              <a:defRPr/>
            </a:lvl8pPr>
            <a:lvl9pPr marL="4114800" lvl="8" indent="-394334" algn="l">
              <a:lnSpc>
                <a:spcPct val="100000"/>
              </a:lnSpc>
              <a:spcBef>
                <a:spcPts val="600"/>
              </a:spcBef>
              <a:spcAft>
                <a:spcPts val="600"/>
              </a:spcAft>
              <a:buSzPts val="2610"/>
              <a:buChar char="•"/>
              <a:defRPr/>
            </a:lvl9pPr>
          </a:lstStyle>
          <a:p>
            <a:pPr lvl="0"/>
            <a:r>
              <a:rPr lang="es-ES"/>
              <a:t>Editar el estilo de texto del patrón</a:t>
            </a:r>
          </a:p>
        </p:txBody>
      </p:sp>
      <p:sp>
        <p:nvSpPr>
          <p:cNvPr id="21" name="Google Shape;44;p33"/>
          <p:cNvSpPr/>
          <p:nvPr/>
        </p:nvSpPr>
        <p:spPr>
          <a:xfrm>
            <a:off x="0" y="2793586"/>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3" name="Google Shape;46;p33"/>
          <p:cNvSpPr/>
          <p:nvPr/>
        </p:nvSpPr>
        <p:spPr>
          <a:xfrm>
            <a:off x="0" y="3610019"/>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5" name="Google Shape;48;p33"/>
          <p:cNvSpPr/>
          <p:nvPr/>
        </p:nvSpPr>
        <p:spPr>
          <a:xfrm>
            <a:off x="0" y="4418464"/>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6" name="Google Shape;38;p32">
            <a:extLst>
              <a:ext uri="{FF2B5EF4-FFF2-40B4-BE49-F238E27FC236}">
                <a16:creationId xmlns:a16="http://schemas.microsoft.com/office/drawing/2014/main" id="{3BADBE63-7757-4E76-8885-C6A2C7D40C63}"/>
              </a:ext>
            </a:extLst>
          </p:cNvPr>
          <p:cNvSpPr txBox="1">
            <a:spLocks noGrp="1"/>
          </p:cNvSpPr>
          <p:nvPr>
            <p:ph type="sldNum" idx="12"/>
          </p:nvPr>
        </p:nvSpPr>
        <p:spPr>
          <a:xfrm>
            <a:off x="11714226" y="6537426"/>
            <a:ext cx="471056" cy="309420"/>
          </a:xfrm>
          <a:prstGeom prst="rect">
            <a:avLst/>
          </a:prstGeom>
          <a:noFill/>
          <a:ln w="9525" cap="rnd" cmpd="sng">
            <a:noFill/>
            <a:prstDash val="solid"/>
            <a:round/>
            <a:headEnd type="none" w="sm" len="sm"/>
            <a:tailEnd type="none" w="sm" len="sm"/>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1pPr>
            <a:lvl2pPr marL="0" marR="0" lvl="1"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2pPr>
            <a:lvl3pPr marL="0" marR="0" lvl="2"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3pPr>
            <a:lvl4pPr marL="0" marR="0" lvl="3"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4pPr>
            <a:lvl5pPr marL="0" marR="0" lvl="4"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5pPr>
            <a:lvl6pPr marL="0" marR="0" lvl="5"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6pPr>
            <a:lvl7pPr marL="0" marR="0" lvl="6"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7pPr>
            <a:lvl8pPr marL="0" marR="0" lvl="7"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8pPr>
            <a:lvl9pPr marL="0" marR="0" lvl="8"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smtClean="0"/>
              <a:t>‹Nº›</a:t>
            </a:fld>
            <a:endParaRPr lang="es-CO"/>
          </a:p>
        </p:txBody>
      </p:sp>
      <p:sp>
        <p:nvSpPr>
          <p:cNvPr id="15" name="Google Shape;43;p33"/>
          <p:cNvSpPr/>
          <p:nvPr/>
        </p:nvSpPr>
        <p:spPr>
          <a:xfrm>
            <a:off x="0" y="2143707"/>
            <a:ext cx="1567543" cy="649879"/>
          </a:xfrm>
          <a:prstGeom prst="rect">
            <a:avLst/>
          </a:prstGeom>
          <a:solidFill>
            <a:srgbClr val="009BA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a:solidFill>
                  <a:schemeClr val="lt1"/>
                </a:solidFill>
                <a:latin typeface="Calibri"/>
                <a:ea typeface="Calibri"/>
                <a:cs typeface="Calibri"/>
                <a:sym typeface="Calibri"/>
              </a:rPr>
              <a:t>Introducción</a:t>
            </a:r>
            <a:endParaRPr sz="1400" b="0" i="0" u="none" strike="noStrike" cap="none" dirty="0">
              <a:solidFill>
                <a:srgbClr val="000000"/>
              </a:solidFill>
              <a:latin typeface="Arial"/>
              <a:ea typeface="Arial"/>
              <a:cs typeface="Arial"/>
              <a:sym typeface="Arial"/>
            </a:endParaRPr>
          </a:p>
        </p:txBody>
      </p:sp>
      <p:sp>
        <p:nvSpPr>
          <p:cNvPr id="16" name="Google Shape;45;p33"/>
          <p:cNvSpPr/>
          <p:nvPr/>
        </p:nvSpPr>
        <p:spPr>
          <a:xfrm>
            <a:off x="0" y="2960140"/>
            <a:ext cx="1567543" cy="649879"/>
          </a:xfrm>
          <a:prstGeom prst="rect">
            <a:avLst/>
          </a:prstGeom>
          <a:solidFill>
            <a:srgbClr val="0D324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err="1">
                <a:solidFill>
                  <a:schemeClr val="lt1"/>
                </a:solidFill>
                <a:latin typeface="Calibri"/>
                <a:ea typeface="Calibri"/>
                <a:cs typeface="Calibri"/>
                <a:sym typeface="Calibri"/>
              </a:rPr>
              <a:t>While</a:t>
            </a:r>
            <a:endParaRPr lang="es-CO" sz="1400" b="0" i="0" u="none" strike="noStrike" cap="none" dirty="0">
              <a:solidFill>
                <a:srgbClr val="000000"/>
              </a:solidFill>
              <a:latin typeface="Arial"/>
              <a:ea typeface="Arial"/>
              <a:cs typeface="Arial"/>
              <a:sym typeface="Arial"/>
            </a:endParaRPr>
          </a:p>
        </p:txBody>
      </p:sp>
      <p:sp>
        <p:nvSpPr>
          <p:cNvPr id="27" name="Google Shape;47;p33"/>
          <p:cNvSpPr/>
          <p:nvPr/>
        </p:nvSpPr>
        <p:spPr>
          <a:xfrm>
            <a:off x="0" y="3768585"/>
            <a:ext cx="1567543" cy="649879"/>
          </a:xfrm>
          <a:prstGeom prst="rect">
            <a:avLst/>
          </a:prstGeom>
          <a:solidFill>
            <a:srgbClr val="009BA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a:solidFill>
                  <a:schemeClr val="lt1"/>
                </a:solidFill>
                <a:latin typeface="Calibri"/>
                <a:ea typeface="Calibri"/>
                <a:cs typeface="Calibri"/>
                <a:sym typeface="Calibri"/>
              </a:rPr>
              <a:t>Control por centinela</a:t>
            </a:r>
            <a:endParaRPr lang="es-CO" sz="1400" b="0" i="0" u="none" strike="noStrike" cap="none" dirty="0">
              <a:solidFill>
                <a:srgbClr val="000000"/>
              </a:solidFill>
              <a:latin typeface="Arial"/>
              <a:ea typeface="Arial"/>
              <a:cs typeface="Arial"/>
              <a:sym typeface="Arial"/>
            </a:endParaRPr>
          </a:p>
        </p:txBody>
      </p:sp>
      <p:sp>
        <p:nvSpPr>
          <p:cNvPr id="12" name="Google Shape;48;p33"/>
          <p:cNvSpPr/>
          <p:nvPr/>
        </p:nvSpPr>
        <p:spPr>
          <a:xfrm>
            <a:off x="0" y="5228089"/>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3" name="Google Shape;47;p33"/>
          <p:cNvSpPr/>
          <p:nvPr/>
        </p:nvSpPr>
        <p:spPr>
          <a:xfrm>
            <a:off x="0" y="4578210"/>
            <a:ext cx="1567543" cy="649879"/>
          </a:xfrm>
          <a:prstGeom prst="rect">
            <a:avLst/>
          </a:prstGeom>
          <a:solidFill>
            <a:srgbClr val="009BA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a:solidFill>
                  <a:schemeClr val="lt1"/>
                </a:solidFill>
                <a:latin typeface="Calibri"/>
                <a:ea typeface="Calibri"/>
                <a:cs typeface="Calibri"/>
                <a:sym typeface="Calibri"/>
              </a:rPr>
              <a:t>Break</a:t>
            </a:r>
            <a:endParaRPr lang="es-CO" sz="14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32630364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ema 3 de 4">
    <p:bg>
      <p:bgPr>
        <a:solidFill>
          <a:schemeClr val="bg1"/>
        </a:solidFill>
        <a:effectLst/>
      </p:bgPr>
    </p:bg>
    <p:spTree>
      <p:nvGrpSpPr>
        <p:cNvPr id="1" name=""/>
        <p:cNvGrpSpPr/>
        <p:nvPr/>
      </p:nvGrpSpPr>
      <p:grpSpPr>
        <a:xfrm>
          <a:off x="0" y="0"/>
          <a:ext cx="0" cy="0"/>
          <a:chOff x="0" y="0"/>
          <a:chExt cx="0" cy="0"/>
        </a:xfrm>
      </p:grpSpPr>
      <p:sp>
        <p:nvSpPr>
          <p:cNvPr id="14" name="Rectángulo 13">
            <a:extLst>
              <a:ext uri="{FF2B5EF4-FFF2-40B4-BE49-F238E27FC236}">
                <a16:creationId xmlns:a16="http://schemas.microsoft.com/office/drawing/2014/main" id="{7B3CDB48-DCBE-4C96-96CD-319BFEF3F5D1}"/>
              </a:ext>
            </a:extLst>
          </p:cNvPr>
          <p:cNvSpPr/>
          <p:nvPr/>
        </p:nvSpPr>
        <p:spPr>
          <a:xfrm>
            <a:off x="-9526" y="0"/>
            <a:ext cx="1567543" cy="6858000"/>
          </a:xfrm>
          <a:prstGeom prst="rect">
            <a:avLst/>
          </a:prstGeom>
          <a:gradFill flip="none" rotWithShape="1">
            <a:gsLst>
              <a:gs pos="0">
                <a:schemeClr val="bg1"/>
              </a:gs>
              <a:gs pos="36000">
                <a:srgbClr val="E0E0E0"/>
              </a:gs>
              <a:gs pos="67000">
                <a:srgbClr val="C8C8C8"/>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20" name="Gráfico 11">
            <a:extLst>
              <a:ext uri="{FF2B5EF4-FFF2-40B4-BE49-F238E27FC236}">
                <a16:creationId xmlns:a16="http://schemas.microsoft.com/office/drawing/2014/main" id="{01917929-CAC9-4C23-BB91-8827BDA2CAEB}"/>
              </a:ext>
            </a:extLst>
          </p:cNvPr>
          <p:cNvPicPr>
            <a:picLocks noChangeAspect="1"/>
          </p:cNvPicPr>
          <p:nvPr/>
        </p:nvPicPr>
        <p:blipFill rotWithShape="1">
          <a:blip r:embed="rId2">
            <a:alphaModFix amt="3000"/>
            <a:extLst>
              <a:ext uri="{BEBA8EAE-BF5A-486C-A8C5-ECC9F3942E4B}">
                <a14:imgProps xmlns:a14="http://schemas.microsoft.com/office/drawing/2010/main">
                  <a14:imgLayer r:embed="rId3">
                    <a14:imgEffect>
                      <a14:colorTemperature colorTemp="10702"/>
                    </a14:imgEffect>
                    <a14:imgEffect>
                      <a14:saturation sat="133000"/>
                    </a14:imgEffect>
                    <a14:imgEffect>
                      <a14:brightnessContrast contrast="-100000"/>
                    </a14:imgEffect>
                  </a14:imgLayer>
                </a14:imgProps>
              </a:ext>
            </a:extLst>
          </a:blip>
          <a:srcRect r="84162"/>
          <a:stretch/>
        </p:blipFill>
        <p:spPr>
          <a:xfrm>
            <a:off x="210" y="5304"/>
            <a:ext cx="1590466" cy="6858000"/>
          </a:xfrm>
          <a:prstGeom prst="rect">
            <a:avLst/>
          </a:prstGeom>
        </p:spPr>
      </p:pic>
      <p:sp>
        <p:nvSpPr>
          <p:cNvPr id="18" name="Google Shape;40;p33"/>
          <p:cNvSpPr txBox="1">
            <a:spLocks noGrp="1"/>
          </p:cNvSpPr>
          <p:nvPr>
            <p:ph type="title" hasCustomPrompt="1"/>
          </p:nvPr>
        </p:nvSpPr>
        <p:spPr>
          <a:xfrm>
            <a:off x="2076994" y="222069"/>
            <a:ext cx="9666016" cy="1018902"/>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4400"/>
              <a:buFont typeface="Calibri"/>
              <a:buNone/>
              <a:defRPr sz="4400" b="1">
                <a:solidFill>
                  <a:srgbClr val="009BAF"/>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s-CO" dirty="0"/>
              <a:t>TÍTULO</a:t>
            </a:r>
            <a:endParaRPr dirty="0"/>
          </a:p>
        </p:txBody>
      </p:sp>
      <p:sp>
        <p:nvSpPr>
          <p:cNvPr id="19" name="Google Shape;41;p33"/>
          <p:cNvSpPr txBox="1">
            <a:spLocks noGrp="1"/>
          </p:cNvSpPr>
          <p:nvPr>
            <p:ph type="body" idx="1"/>
          </p:nvPr>
        </p:nvSpPr>
        <p:spPr>
          <a:xfrm>
            <a:off x="2076994" y="1410789"/>
            <a:ext cx="9666016" cy="4663440"/>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480"/>
              </a:spcBef>
              <a:spcAft>
                <a:spcPts val="0"/>
              </a:spcAft>
              <a:buClr>
                <a:srgbClr val="009BAF"/>
              </a:buClr>
              <a:buSzPts val="2400"/>
              <a:buChar char="•"/>
              <a:defRPr>
                <a:latin typeface="Calibri"/>
                <a:ea typeface="Calibri"/>
                <a:cs typeface="Calibri"/>
                <a:sym typeface="Calibri"/>
              </a:defRPr>
            </a:lvl1pPr>
            <a:lvl2pPr marL="914400" lvl="1" indent="-355600" algn="l">
              <a:lnSpc>
                <a:spcPct val="100000"/>
              </a:lnSpc>
              <a:spcBef>
                <a:spcPts val="600"/>
              </a:spcBef>
              <a:spcAft>
                <a:spcPts val="0"/>
              </a:spcAft>
              <a:buSzPts val="2000"/>
              <a:buChar char="•"/>
              <a:defRPr>
                <a:latin typeface="Calibri"/>
                <a:ea typeface="Calibri"/>
                <a:cs typeface="Calibri"/>
                <a:sym typeface="Calibri"/>
              </a:defRPr>
            </a:lvl2pPr>
            <a:lvl3pPr marL="1371600" lvl="2" indent="-342900" algn="l">
              <a:lnSpc>
                <a:spcPct val="100000"/>
              </a:lnSpc>
              <a:spcBef>
                <a:spcPts val="600"/>
              </a:spcBef>
              <a:spcAft>
                <a:spcPts val="0"/>
              </a:spcAft>
              <a:buSzPts val="1800"/>
              <a:buChar char="•"/>
              <a:defRPr>
                <a:latin typeface="Calibri"/>
                <a:ea typeface="Calibri"/>
                <a:cs typeface="Calibri"/>
                <a:sym typeface="Calibri"/>
              </a:defRPr>
            </a:lvl3pPr>
            <a:lvl4pPr marL="1828800" lvl="3" indent="-330200" algn="l">
              <a:lnSpc>
                <a:spcPct val="100000"/>
              </a:lnSpc>
              <a:spcBef>
                <a:spcPts val="600"/>
              </a:spcBef>
              <a:spcAft>
                <a:spcPts val="0"/>
              </a:spcAft>
              <a:buSzPts val="1600"/>
              <a:buChar char="•"/>
              <a:defRPr>
                <a:latin typeface="Calibri"/>
                <a:ea typeface="Calibri"/>
                <a:cs typeface="Calibri"/>
                <a:sym typeface="Calibri"/>
              </a:defRPr>
            </a:lvl4pPr>
            <a:lvl5pPr marL="2286000" lvl="4" indent="-317500" algn="l">
              <a:lnSpc>
                <a:spcPct val="100000"/>
              </a:lnSpc>
              <a:spcBef>
                <a:spcPts val="600"/>
              </a:spcBef>
              <a:spcAft>
                <a:spcPts val="0"/>
              </a:spcAft>
              <a:buSzPts val="1400"/>
              <a:buChar char="•"/>
              <a:defRPr>
                <a:latin typeface="Calibri"/>
                <a:ea typeface="Calibri"/>
                <a:cs typeface="Calibri"/>
                <a:sym typeface="Calibri"/>
              </a:defRPr>
            </a:lvl5pPr>
            <a:lvl6pPr marL="2743200" lvl="5" indent="-394335" algn="l">
              <a:lnSpc>
                <a:spcPct val="100000"/>
              </a:lnSpc>
              <a:spcBef>
                <a:spcPts val="600"/>
              </a:spcBef>
              <a:spcAft>
                <a:spcPts val="0"/>
              </a:spcAft>
              <a:buSzPts val="2610"/>
              <a:buChar char="•"/>
              <a:defRPr/>
            </a:lvl6pPr>
            <a:lvl7pPr marL="3200400" lvl="6" indent="-394335" algn="l">
              <a:lnSpc>
                <a:spcPct val="100000"/>
              </a:lnSpc>
              <a:spcBef>
                <a:spcPts val="600"/>
              </a:spcBef>
              <a:spcAft>
                <a:spcPts val="0"/>
              </a:spcAft>
              <a:buSzPts val="2610"/>
              <a:buChar char="•"/>
              <a:defRPr/>
            </a:lvl7pPr>
            <a:lvl8pPr marL="3657600" lvl="7" indent="-394334" algn="l">
              <a:lnSpc>
                <a:spcPct val="100000"/>
              </a:lnSpc>
              <a:spcBef>
                <a:spcPts val="600"/>
              </a:spcBef>
              <a:spcAft>
                <a:spcPts val="0"/>
              </a:spcAft>
              <a:buSzPts val="2610"/>
              <a:buChar char="•"/>
              <a:defRPr/>
            </a:lvl8pPr>
            <a:lvl9pPr marL="4114800" lvl="8" indent="-394334" algn="l">
              <a:lnSpc>
                <a:spcPct val="100000"/>
              </a:lnSpc>
              <a:spcBef>
                <a:spcPts val="600"/>
              </a:spcBef>
              <a:spcAft>
                <a:spcPts val="600"/>
              </a:spcAft>
              <a:buSzPts val="2610"/>
              <a:buChar char="•"/>
              <a:defRPr/>
            </a:lvl9pPr>
          </a:lstStyle>
          <a:p>
            <a:pPr lvl="0"/>
            <a:r>
              <a:rPr lang="es-ES"/>
              <a:t>Editar el estilo de texto del patrón</a:t>
            </a:r>
          </a:p>
        </p:txBody>
      </p:sp>
      <p:sp>
        <p:nvSpPr>
          <p:cNvPr id="21" name="Google Shape;44;p33"/>
          <p:cNvSpPr/>
          <p:nvPr/>
        </p:nvSpPr>
        <p:spPr>
          <a:xfrm>
            <a:off x="0" y="2793586"/>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3" name="Google Shape;46;p33"/>
          <p:cNvSpPr/>
          <p:nvPr/>
        </p:nvSpPr>
        <p:spPr>
          <a:xfrm>
            <a:off x="0" y="3610019"/>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5" name="Google Shape;48;p33"/>
          <p:cNvSpPr/>
          <p:nvPr/>
        </p:nvSpPr>
        <p:spPr>
          <a:xfrm>
            <a:off x="0" y="4418464"/>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6" name="Google Shape;38;p32">
            <a:extLst>
              <a:ext uri="{FF2B5EF4-FFF2-40B4-BE49-F238E27FC236}">
                <a16:creationId xmlns:a16="http://schemas.microsoft.com/office/drawing/2014/main" id="{3BADBE63-7757-4E76-8885-C6A2C7D40C63}"/>
              </a:ext>
            </a:extLst>
          </p:cNvPr>
          <p:cNvSpPr txBox="1">
            <a:spLocks noGrp="1"/>
          </p:cNvSpPr>
          <p:nvPr>
            <p:ph type="sldNum" idx="12"/>
          </p:nvPr>
        </p:nvSpPr>
        <p:spPr>
          <a:xfrm>
            <a:off x="11714226" y="6537426"/>
            <a:ext cx="471056" cy="309420"/>
          </a:xfrm>
          <a:prstGeom prst="rect">
            <a:avLst/>
          </a:prstGeom>
          <a:noFill/>
          <a:ln w="9525" cap="rnd" cmpd="sng">
            <a:noFill/>
            <a:prstDash val="solid"/>
            <a:round/>
            <a:headEnd type="none" w="sm" len="sm"/>
            <a:tailEnd type="none" w="sm" len="sm"/>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1pPr>
            <a:lvl2pPr marL="0" marR="0" lvl="1"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2pPr>
            <a:lvl3pPr marL="0" marR="0" lvl="2"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3pPr>
            <a:lvl4pPr marL="0" marR="0" lvl="3"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4pPr>
            <a:lvl5pPr marL="0" marR="0" lvl="4"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5pPr>
            <a:lvl6pPr marL="0" marR="0" lvl="5"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6pPr>
            <a:lvl7pPr marL="0" marR="0" lvl="6"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7pPr>
            <a:lvl8pPr marL="0" marR="0" lvl="7"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8pPr>
            <a:lvl9pPr marL="0" marR="0" lvl="8"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smtClean="0"/>
              <a:t>‹Nº›</a:t>
            </a:fld>
            <a:endParaRPr lang="es-CO"/>
          </a:p>
        </p:txBody>
      </p:sp>
      <p:sp>
        <p:nvSpPr>
          <p:cNvPr id="15" name="Google Shape;43;p33"/>
          <p:cNvSpPr/>
          <p:nvPr/>
        </p:nvSpPr>
        <p:spPr>
          <a:xfrm>
            <a:off x="0" y="2143707"/>
            <a:ext cx="1567543" cy="649879"/>
          </a:xfrm>
          <a:prstGeom prst="rect">
            <a:avLst/>
          </a:prstGeom>
          <a:solidFill>
            <a:srgbClr val="009BA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a:solidFill>
                  <a:schemeClr val="lt1"/>
                </a:solidFill>
                <a:latin typeface="Calibri"/>
                <a:ea typeface="Calibri"/>
                <a:cs typeface="Calibri"/>
                <a:sym typeface="Calibri"/>
              </a:rPr>
              <a:t>Introducción</a:t>
            </a:r>
            <a:endParaRPr sz="1400" b="0" i="0" u="none" strike="noStrike" cap="none" dirty="0">
              <a:solidFill>
                <a:srgbClr val="000000"/>
              </a:solidFill>
              <a:latin typeface="Arial"/>
              <a:ea typeface="Arial"/>
              <a:cs typeface="Arial"/>
              <a:sym typeface="Arial"/>
            </a:endParaRPr>
          </a:p>
        </p:txBody>
      </p:sp>
      <p:sp>
        <p:nvSpPr>
          <p:cNvPr id="16" name="Google Shape;45;p33"/>
          <p:cNvSpPr/>
          <p:nvPr/>
        </p:nvSpPr>
        <p:spPr>
          <a:xfrm>
            <a:off x="0" y="2960140"/>
            <a:ext cx="1567543" cy="649879"/>
          </a:xfrm>
          <a:prstGeom prst="rect">
            <a:avLst/>
          </a:prstGeom>
          <a:solidFill>
            <a:srgbClr val="009BA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err="1">
                <a:solidFill>
                  <a:schemeClr val="lt1"/>
                </a:solidFill>
                <a:latin typeface="Calibri"/>
                <a:ea typeface="Calibri"/>
                <a:cs typeface="Calibri"/>
                <a:sym typeface="Calibri"/>
              </a:rPr>
              <a:t>While</a:t>
            </a:r>
            <a:endParaRPr lang="es-CO" sz="1400" b="0" i="0" u="none" strike="noStrike" cap="none" dirty="0">
              <a:solidFill>
                <a:srgbClr val="000000"/>
              </a:solidFill>
              <a:latin typeface="Arial"/>
              <a:ea typeface="Arial"/>
              <a:cs typeface="Arial"/>
              <a:sym typeface="Arial"/>
            </a:endParaRPr>
          </a:p>
        </p:txBody>
      </p:sp>
      <p:sp>
        <p:nvSpPr>
          <p:cNvPr id="27" name="Google Shape;47;p33"/>
          <p:cNvSpPr/>
          <p:nvPr/>
        </p:nvSpPr>
        <p:spPr>
          <a:xfrm>
            <a:off x="0" y="3768585"/>
            <a:ext cx="1567543" cy="649879"/>
          </a:xfrm>
          <a:prstGeom prst="rect">
            <a:avLst/>
          </a:prstGeom>
          <a:solidFill>
            <a:srgbClr val="0D324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a:solidFill>
                  <a:schemeClr val="lt1"/>
                </a:solidFill>
                <a:latin typeface="Calibri"/>
                <a:ea typeface="Calibri"/>
                <a:cs typeface="Calibri"/>
                <a:sym typeface="Calibri"/>
              </a:rPr>
              <a:t>Control por centinela</a:t>
            </a:r>
            <a:endParaRPr lang="es-CO" sz="1400" b="0" i="0" u="none" strike="noStrike" cap="none" dirty="0">
              <a:solidFill>
                <a:srgbClr val="000000"/>
              </a:solidFill>
              <a:latin typeface="Arial"/>
              <a:ea typeface="Arial"/>
              <a:cs typeface="Arial"/>
              <a:sym typeface="Arial"/>
            </a:endParaRPr>
          </a:p>
        </p:txBody>
      </p:sp>
      <p:sp>
        <p:nvSpPr>
          <p:cNvPr id="12" name="Google Shape;48;p33"/>
          <p:cNvSpPr/>
          <p:nvPr/>
        </p:nvSpPr>
        <p:spPr>
          <a:xfrm>
            <a:off x="0" y="5228089"/>
            <a:ext cx="1567543" cy="45719"/>
          </a:xfrm>
          <a:prstGeom prst="rect">
            <a:avLst/>
          </a:prstGeom>
          <a:solidFill>
            <a:schemeClr val="lt1"/>
          </a:solidFill>
          <a:ln w="1587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3" name="Google Shape;47;p33"/>
          <p:cNvSpPr/>
          <p:nvPr/>
        </p:nvSpPr>
        <p:spPr>
          <a:xfrm>
            <a:off x="0" y="4578210"/>
            <a:ext cx="1567543" cy="649879"/>
          </a:xfrm>
          <a:prstGeom prst="rect">
            <a:avLst/>
          </a:prstGeom>
          <a:solidFill>
            <a:srgbClr val="009BA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CO" sz="1800" b="0" i="0" u="none" strike="noStrike" cap="none" dirty="0">
                <a:solidFill>
                  <a:schemeClr val="lt1"/>
                </a:solidFill>
                <a:latin typeface="Calibri"/>
                <a:ea typeface="Calibri"/>
                <a:cs typeface="Calibri"/>
                <a:sym typeface="Calibri"/>
              </a:rPr>
              <a:t>Break</a:t>
            </a:r>
            <a:endParaRPr lang="es-CO" sz="14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8845371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27">
            <a:lum/>
          </a:blip>
          <a:srcRect/>
          <a:stretch>
            <a:fillRect/>
          </a:stretch>
        </a:blipFill>
        <a:effectLst/>
      </p:bgPr>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CO"/>
          </a:p>
        </p:txBody>
      </p:sp>
      <p:sp>
        <p:nvSpPr>
          <p:cNvPr id="3"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s-CO"/>
          </a:p>
        </p:txBody>
      </p:sp>
      <p:sp>
        <p:nvSpPr>
          <p:cNvPr id="5" name="Marcador de pie de página 4"/>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O"/>
          </a:p>
        </p:txBody>
      </p:sp>
      <p:sp>
        <p:nvSpPr>
          <p:cNvPr id="6" name="Marcador de número de diapositiva 5"/>
          <p:cNvSpPr>
            <a:spLocks noGrp="1"/>
          </p:cNvSpPr>
          <p:nvPr>
            <p:ph type="sldNum" sz="quarter" idx="4"/>
          </p:nvPr>
        </p:nvSpPr>
        <p:spPr>
          <a:xfrm>
            <a:off x="11598729" y="6492875"/>
            <a:ext cx="593271" cy="365125"/>
          </a:xfrm>
          <a:prstGeom prst="rect">
            <a:avLst/>
          </a:prstGeom>
        </p:spPr>
        <p:txBody>
          <a:bodyPr vert="horz" lIns="91440" tIns="45720" rIns="91440" bIns="45720" rtlCol="0" anchor="ctr"/>
          <a:lstStyle>
            <a:lvl1pPr algn="r">
              <a:defRPr sz="1200" b="1">
                <a:solidFill>
                  <a:schemeClr val="tx1"/>
                </a:solidFill>
              </a:defRPr>
            </a:lvl1pPr>
          </a:lstStyle>
          <a:p>
            <a:pPr marL="0" lvl="0" indent="0" algn="r" rtl="0">
              <a:spcBef>
                <a:spcPts val="0"/>
              </a:spcBef>
              <a:spcAft>
                <a:spcPts val="0"/>
              </a:spcAft>
              <a:buNone/>
            </a:pPr>
            <a:fld id="{00000000-1234-1234-1234-123412341234}" type="slidenum">
              <a:rPr lang="es-CO" smtClean="0"/>
              <a:t>‹Nº›</a:t>
            </a:fld>
            <a:endParaRPr lang="es-CO"/>
          </a:p>
        </p:txBody>
      </p:sp>
    </p:spTree>
    <p:extLst>
      <p:ext uri="{BB962C8B-B14F-4D97-AF65-F5344CB8AC3E}">
        <p14:creationId xmlns:p14="http://schemas.microsoft.com/office/powerpoint/2010/main" val="3379751757"/>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 id="2147483687" r:id="rId14"/>
    <p:sldLayoutId id="2147483688" r:id="rId15"/>
    <p:sldLayoutId id="2147483689" r:id="rId16"/>
    <p:sldLayoutId id="2147483690" r:id="rId17"/>
    <p:sldLayoutId id="2147483691" r:id="rId18"/>
    <p:sldLayoutId id="2147483692" r:id="rId19"/>
    <p:sldLayoutId id="2147483693" r:id="rId20"/>
    <p:sldLayoutId id="2147483694" r:id="rId21"/>
    <p:sldLayoutId id="2147483695" r:id="rId22"/>
    <p:sldLayoutId id="2147483696" r:id="rId23"/>
    <p:sldLayoutId id="2147483697" r:id="rId24"/>
    <p:sldLayoutId id="2147483698" r:id="rId2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xml"/><Relationship Id="rId1" Type="http://schemas.openxmlformats.org/officeDocument/2006/relationships/slideLayout" Target="../slideLayouts/slideLayout8.xml"/><Relationship Id="rId4" Type="http://schemas.openxmlformats.org/officeDocument/2006/relationships/image" Target="../media/image30.png"/></Relationships>
</file>

<file path=ppt/slides/_rels/slide11.xml.rels><?xml version="1.0" encoding="UTF-8" standalone="yes"?>
<Relationships xmlns="http://schemas.openxmlformats.org/package/2006/relationships"><Relationship Id="rId3" Type="http://schemas.openxmlformats.org/officeDocument/2006/relationships/hyperlink" Target="http://www.pythontutor.com/visualize.html#mode=edit" TargetMode="External"/><Relationship Id="rId2" Type="http://schemas.openxmlformats.org/officeDocument/2006/relationships/notesSlide" Target="../notesSlides/notesSlide5.xml"/><Relationship Id="rId1" Type="http://schemas.openxmlformats.org/officeDocument/2006/relationships/slideLayout" Target="../slideLayouts/slideLayout8.xml"/><Relationship Id="rId5" Type="http://schemas.openxmlformats.org/officeDocument/2006/relationships/image" Target="../media/image32.png"/><Relationship Id="rId4" Type="http://schemas.openxmlformats.org/officeDocument/2006/relationships/image" Target="../media/image31.png"/></Relationships>
</file>

<file path=ppt/slides/_rels/slide12.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image" Target="../media/image33.png"/><Relationship Id="rId1" Type="http://schemas.openxmlformats.org/officeDocument/2006/relationships/slideLayout" Target="../slideLayouts/slideLayout8.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 Id="rId9" Type="http://schemas.openxmlformats.org/officeDocument/2006/relationships/image" Target="../media/image40.png"/></Relationships>
</file>

<file path=ppt/slides/_rels/slide1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8.xml"/><Relationship Id="rId4" Type="http://schemas.openxmlformats.org/officeDocument/2006/relationships/image" Target="../media/image4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9.xml"/><Relationship Id="rId4" Type="http://schemas.openxmlformats.org/officeDocument/2006/relationships/image" Target="../media/image52.png"/></Relationships>
</file>

<file path=ppt/slides/_rels/slide2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0.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10.xml"/><Relationship Id="rId4" Type="http://schemas.openxmlformats.org/officeDocument/2006/relationships/image" Target="../media/image5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8.xml"/><Relationship Id="rId1" Type="http://schemas.openxmlformats.org/officeDocument/2006/relationships/slideLayout" Target="../slideLayouts/slideLayout19.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0.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5.png"/><Relationship Id="rId3" Type="http://schemas.openxmlformats.org/officeDocument/2006/relationships/image" Target="../media/image15.png"/><Relationship Id="rId7" Type="http://schemas.openxmlformats.org/officeDocument/2006/relationships/image" Target="../media/image19.png"/><Relationship Id="rId12" Type="http://schemas.openxmlformats.org/officeDocument/2006/relationships/image" Target="../media/image24.pn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18.png"/><Relationship Id="rId11" Type="http://schemas.openxmlformats.org/officeDocument/2006/relationships/image" Target="../media/image23.png"/><Relationship Id="rId5" Type="http://schemas.openxmlformats.org/officeDocument/2006/relationships/image" Target="../media/image17.png"/><Relationship Id="rId15" Type="http://schemas.openxmlformats.org/officeDocument/2006/relationships/image" Target="../media/image27.pn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png"/><Relationship Id="rId14" Type="http://schemas.openxmlformats.org/officeDocument/2006/relationships/image" Target="../media/image2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1"/>
          <p:cNvSpPr txBox="1">
            <a:spLocks noGrp="1"/>
          </p:cNvSpPr>
          <p:nvPr>
            <p:ph type="title"/>
          </p:nvPr>
        </p:nvSpPr>
        <p:spPr>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6000"/>
              <a:buFont typeface="Calibri"/>
              <a:buNone/>
            </a:pPr>
            <a:r>
              <a:rPr lang="es-CO" sz="6600" dirty="0"/>
              <a:t>Ciclo – </a:t>
            </a:r>
            <a:r>
              <a:rPr lang="es-CO" sz="6600" dirty="0" err="1"/>
              <a:t>While</a:t>
            </a:r>
            <a:r>
              <a:rPr lang="es-CO" sz="6600" dirty="0"/>
              <a:t> </a:t>
            </a:r>
            <a:endParaRPr sz="66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37696A78-CAB4-1911-EE4A-8012ACD61519}"/>
              </a:ext>
            </a:extLst>
          </p:cNvPr>
          <p:cNvPicPr>
            <a:picLocks noChangeAspect="1"/>
          </p:cNvPicPr>
          <p:nvPr/>
        </p:nvPicPr>
        <p:blipFill>
          <a:blip r:embed="rId3"/>
          <a:stretch>
            <a:fillRect/>
          </a:stretch>
        </p:blipFill>
        <p:spPr>
          <a:xfrm>
            <a:off x="5223539" y="3323394"/>
            <a:ext cx="3702538" cy="1988401"/>
          </a:xfrm>
          <a:prstGeom prst="rect">
            <a:avLst/>
          </a:prstGeom>
        </p:spPr>
        <p:style>
          <a:lnRef idx="2">
            <a:schemeClr val="dk1"/>
          </a:lnRef>
          <a:fillRef idx="1">
            <a:schemeClr val="lt1"/>
          </a:fillRef>
          <a:effectRef idx="0">
            <a:schemeClr val="dk1"/>
          </a:effectRef>
          <a:fontRef idx="minor">
            <a:schemeClr val="dk1"/>
          </a:fontRef>
        </p:style>
      </p:pic>
      <p:sp>
        <p:nvSpPr>
          <p:cNvPr id="2" name="Título 1">
            <a:extLst>
              <a:ext uri="{FF2B5EF4-FFF2-40B4-BE49-F238E27FC236}">
                <a16:creationId xmlns:a16="http://schemas.microsoft.com/office/drawing/2014/main" id="{E9194F3B-21C7-46FD-A466-09DF3AE7B966}"/>
              </a:ext>
            </a:extLst>
          </p:cNvPr>
          <p:cNvSpPr>
            <a:spLocks noGrp="1"/>
          </p:cNvSpPr>
          <p:nvPr>
            <p:ph type="title"/>
          </p:nvPr>
        </p:nvSpPr>
        <p:spPr/>
        <p:txBody>
          <a:bodyPr/>
          <a:lstStyle/>
          <a:p>
            <a:r>
              <a:rPr lang="es-CO" dirty="0" err="1"/>
              <a:t>While</a:t>
            </a:r>
            <a:r>
              <a:rPr lang="es-CO" dirty="0"/>
              <a:t> – Ejemplo</a:t>
            </a:r>
          </a:p>
        </p:txBody>
      </p:sp>
      <p:sp>
        <p:nvSpPr>
          <p:cNvPr id="3" name="Marcador de texto 2">
            <a:extLst>
              <a:ext uri="{FF2B5EF4-FFF2-40B4-BE49-F238E27FC236}">
                <a16:creationId xmlns:a16="http://schemas.microsoft.com/office/drawing/2014/main" id="{3FFAB28C-B9C4-4A3C-B84B-F316E8EE65B2}"/>
              </a:ext>
            </a:extLst>
          </p:cNvPr>
          <p:cNvSpPr>
            <a:spLocks noGrp="1"/>
          </p:cNvSpPr>
          <p:nvPr>
            <p:ph type="body" idx="1"/>
          </p:nvPr>
        </p:nvSpPr>
        <p:spPr>
          <a:xfrm>
            <a:off x="2076994" y="1481061"/>
            <a:ext cx="9505406" cy="3954069"/>
          </a:xfrm>
        </p:spPr>
        <p:txBody>
          <a:bodyPr>
            <a:normAutofit/>
          </a:bodyPr>
          <a:lstStyle/>
          <a:p>
            <a:pPr algn="just"/>
            <a:endParaRPr lang="es-CO" sz="2400" dirty="0"/>
          </a:p>
          <a:p>
            <a:pPr algn="just"/>
            <a:r>
              <a:rPr lang="es-CO" sz="2400" dirty="0"/>
              <a:t>El siguiente código imprime los número del 1 al 5.</a:t>
            </a:r>
          </a:p>
        </p:txBody>
      </p:sp>
      <p:sp>
        <p:nvSpPr>
          <p:cNvPr id="4" name="Marcador de número de diapositiva 3">
            <a:extLst>
              <a:ext uri="{FF2B5EF4-FFF2-40B4-BE49-F238E27FC236}">
                <a16:creationId xmlns:a16="http://schemas.microsoft.com/office/drawing/2014/main" id="{E7EB22D1-475A-4E89-A595-FC64AB47D8B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CO" smtClean="0"/>
              <a:t>10</a:t>
            </a:fld>
            <a:endParaRPr lang="es-CO"/>
          </a:p>
        </p:txBody>
      </p:sp>
      <p:sp>
        <p:nvSpPr>
          <p:cNvPr id="7" name="Rectángulo 6">
            <a:extLst>
              <a:ext uri="{FF2B5EF4-FFF2-40B4-BE49-F238E27FC236}">
                <a16:creationId xmlns:a16="http://schemas.microsoft.com/office/drawing/2014/main" id="{C270D230-9368-4F02-A7E2-4B2B0F7498A4}"/>
              </a:ext>
            </a:extLst>
          </p:cNvPr>
          <p:cNvSpPr/>
          <p:nvPr/>
        </p:nvSpPr>
        <p:spPr>
          <a:xfrm>
            <a:off x="2356547" y="3186291"/>
            <a:ext cx="2148906" cy="614434"/>
          </a:xfrm>
          <a:prstGeom prst="rect">
            <a:avLst/>
          </a:prstGeom>
          <a:gradFill>
            <a:gsLst>
              <a:gs pos="0">
                <a:srgbClr val="FAAD15"/>
              </a:gs>
              <a:gs pos="100000">
                <a:srgbClr val="FB9815"/>
              </a:gs>
            </a:gsLst>
            <a:lin ang="5400000" scaled="0"/>
          </a:gradFill>
        </p:spPr>
        <p:style>
          <a:lnRef idx="0">
            <a:schemeClr val="accent3"/>
          </a:lnRef>
          <a:fillRef idx="3">
            <a:schemeClr val="accent3"/>
          </a:fillRef>
          <a:effectRef idx="3">
            <a:schemeClr val="accent3"/>
          </a:effectRef>
          <a:fontRef idx="minor">
            <a:schemeClr val="lt1"/>
          </a:fontRef>
        </p:style>
        <p:txBody>
          <a:bodyPr rtlCol="0" anchor="ctr"/>
          <a:lstStyle/>
          <a:p>
            <a:pPr algn="ctr"/>
            <a:r>
              <a:rPr lang="es-CO" b="1" dirty="0">
                <a:solidFill>
                  <a:schemeClr val="tx1"/>
                </a:solidFill>
              </a:rPr>
              <a:t>Inicialización de la variable de control</a:t>
            </a:r>
            <a:endParaRPr lang="es-CO" b="1" i="1" dirty="0">
              <a:solidFill>
                <a:schemeClr val="tx1"/>
              </a:solidFill>
            </a:endParaRPr>
          </a:p>
        </p:txBody>
      </p:sp>
      <p:cxnSp>
        <p:nvCxnSpPr>
          <p:cNvPr id="8" name="Conector recto de flecha 7">
            <a:extLst>
              <a:ext uri="{FF2B5EF4-FFF2-40B4-BE49-F238E27FC236}">
                <a16:creationId xmlns:a16="http://schemas.microsoft.com/office/drawing/2014/main" id="{EF3583CE-84F0-4D1E-BCA4-7FD8D96C2454}"/>
              </a:ext>
            </a:extLst>
          </p:cNvPr>
          <p:cNvCxnSpPr>
            <a:cxnSpLocks/>
            <a:stCxn id="7" idx="3"/>
          </p:cNvCxnSpPr>
          <p:nvPr/>
        </p:nvCxnSpPr>
        <p:spPr>
          <a:xfrm>
            <a:off x="4505453" y="3493508"/>
            <a:ext cx="1202274" cy="116703"/>
          </a:xfrm>
          <a:prstGeom prst="straightConnector1">
            <a:avLst/>
          </a:prstGeom>
          <a:ln w="50800">
            <a:solidFill>
              <a:srgbClr val="FB9815"/>
            </a:solidFill>
            <a:tailEnd type="triangle"/>
          </a:ln>
          <a:effectLst/>
        </p:spPr>
        <p:style>
          <a:lnRef idx="3">
            <a:schemeClr val="accent3"/>
          </a:lnRef>
          <a:fillRef idx="0">
            <a:schemeClr val="accent3"/>
          </a:fillRef>
          <a:effectRef idx="2">
            <a:schemeClr val="accent3"/>
          </a:effectRef>
          <a:fontRef idx="minor">
            <a:schemeClr val="tx1"/>
          </a:fontRef>
        </p:style>
      </p:cxnSp>
      <p:sp>
        <p:nvSpPr>
          <p:cNvPr id="10" name="Rectángulo 9">
            <a:extLst>
              <a:ext uri="{FF2B5EF4-FFF2-40B4-BE49-F238E27FC236}">
                <a16:creationId xmlns:a16="http://schemas.microsoft.com/office/drawing/2014/main" id="{B3B3DA1C-71B7-4F78-B5EC-3B7B0088F28A}"/>
              </a:ext>
            </a:extLst>
          </p:cNvPr>
          <p:cNvSpPr/>
          <p:nvPr/>
        </p:nvSpPr>
        <p:spPr>
          <a:xfrm>
            <a:off x="2356547" y="4010378"/>
            <a:ext cx="2148906" cy="614434"/>
          </a:xfrm>
          <a:prstGeom prst="rect">
            <a:avLst/>
          </a:prstGeom>
          <a:gradFill>
            <a:gsLst>
              <a:gs pos="0">
                <a:srgbClr val="FAAD15"/>
              </a:gs>
              <a:gs pos="100000">
                <a:srgbClr val="FB9815"/>
              </a:gs>
            </a:gsLst>
            <a:lin ang="5400000" scaled="0"/>
          </a:gradFill>
        </p:spPr>
        <p:style>
          <a:lnRef idx="0">
            <a:schemeClr val="accent3"/>
          </a:lnRef>
          <a:fillRef idx="3">
            <a:schemeClr val="accent3"/>
          </a:fillRef>
          <a:effectRef idx="3">
            <a:schemeClr val="accent3"/>
          </a:effectRef>
          <a:fontRef idx="minor">
            <a:schemeClr val="lt1"/>
          </a:fontRef>
        </p:style>
        <p:txBody>
          <a:bodyPr rtlCol="0" anchor="ctr"/>
          <a:lstStyle/>
          <a:p>
            <a:pPr algn="ctr"/>
            <a:r>
              <a:rPr lang="es-CO" b="1" dirty="0">
                <a:solidFill>
                  <a:schemeClr val="tx1"/>
                </a:solidFill>
              </a:rPr>
              <a:t>Prueba sobre la variable de control</a:t>
            </a:r>
            <a:endParaRPr lang="es-CO" b="1" i="1" dirty="0">
              <a:solidFill>
                <a:schemeClr val="tx1"/>
              </a:solidFill>
            </a:endParaRPr>
          </a:p>
        </p:txBody>
      </p:sp>
      <p:cxnSp>
        <p:nvCxnSpPr>
          <p:cNvPr id="11" name="Conector recto de flecha 10">
            <a:extLst>
              <a:ext uri="{FF2B5EF4-FFF2-40B4-BE49-F238E27FC236}">
                <a16:creationId xmlns:a16="http://schemas.microsoft.com/office/drawing/2014/main" id="{71023D5F-F696-4A40-9D8D-8FE179D22CAC}"/>
              </a:ext>
            </a:extLst>
          </p:cNvPr>
          <p:cNvCxnSpPr>
            <a:cxnSpLocks/>
            <a:stCxn id="10" idx="3"/>
          </p:cNvCxnSpPr>
          <p:nvPr/>
        </p:nvCxnSpPr>
        <p:spPr>
          <a:xfrm flipV="1">
            <a:off x="4505453" y="4233241"/>
            <a:ext cx="2404549" cy="84354"/>
          </a:xfrm>
          <a:prstGeom prst="straightConnector1">
            <a:avLst/>
          </a:prstGeom>
          <a:ln w="50800">
            <a:solidFill>
              <a:srgbClr val="FB9815"/>
            </a:solidFill>
            <a:tailEnd type="triangle"/>
          </a:ln>
          <a:effectLst/>
        </p:spPr>
        <p:style>
          <a:lnRef idx="3">
            <a:schemeClr val="accent3"/>
          </a:lnRef>
          <a:fillRef idx="0">
            <a:schemeClr val="accent3"/>
          </a:fillRef>
          <a:effectRef idx="2">
            <a:schemeClr val="accent3"/>
          </a:effectRef>
          <a:fontRef idx="minor">
            <a:schemeClr val="tx1"/>
          </a:fontRef>
        </p:style>
      </p:cxnSp>
      <p:sp>
        <p:nvSpPr>
          <p:cNvPr id="13" name="Rectángulo 12">
            <a:extLst>
              <a:ext uri="{FF2B5EF4-FFF2-40B4-BE49-F238E27FC236}">
                <a16:creationId xmlns:a16="http://schemas.microsoft.com/office/drawing/2014/main" id="{70D9C780-C135-4E0F-A3B9-F148E17A8715}"/>
              </a:ext>
            </a:extLst>
          </p:cNvPr>
          <p:cNvSpPr/>
          <p:nvPr/>
        </p:nvSpPr>
        <p:spPr>
          <a:xfrm>
            <a:off x="2356545" y="4864903"/>
            <a:ext cx="2148906" cy="614434"/>
          </a:xfrm>
          <a:prstGeom prst="rect">
            <a:avLst/>
          </a:prstGeom>
          <a:gradFill>
            <a:gsLst>
              <a:gs pos="0">
                <a:srgbClr val="FAAD15"/>
              </a:gs>
              <a:gs pos="100000">
                <a:srgbClr val="FB9815"/>
              </a:gs>
            </a:gsLst>
            <a:lin ang="5400000" scaled="0"/>
          </a:gradFill>
        </p:spPr>
        <p:style>
          <a:lnRef idx="0">
            <a:schemeClr val="accent3"/>
          </a:lnRef>
          <a:fillRef idx="3">
            <a:schemeClr val="accent3"/>
          </a:fillRef>
          <a:effectRef idx="3">
            <a:schemeClr val="accent3"/>
          </a:effectRef>
          <a:fontRef idx="minor">
            <a:schemeClr val="lt1"/>
          </a:fontRef>
        </p:style>
        <p:txBody>
          <a:bodyPr rtlCol="0" anchor="ctr"/>
          <a:lstStyle/>
          <a:p>
            <a:pPr algn="ctr"/>
            <a:r>
              <a:rPr lang="es-CO" b="1" dirty="0">
                <a:solidFill>
                  <a:schemeClr val="tx1"/>
                </a:solidFill>
              </a:rPr>
              <a:t>Cuerpo del ciclo</a:t>
            </a:r>
            <a:endParaRPr lang="es-CO" b="1" i="1" dirty="0">
              <a:solidFill>
                <a:schemeClr val="tx1"/>
              </a:solidFill>
            </a:endParaRPr>
          </a:p>
        </p:txBody>
      </p:sp>
      <p:cxnSp>
        <p:nvCxnSpPr>
          <p:cNvPr id="14" name="Conector recto de flecha 13">
            <a:extLst>
              <a:ext uri="{FF2B5EF4-FFF2-40B4-BE49-F238E27FC236}">
                <a16:creationId xmlns:a16="http://schemas.microsoft.com/office/drawing/2014/main" id="{F4C3C29F-6D20-413D-9DAE-C96FB6F3140F}"/>
              </a:ext>
            </a:extLst>
          </p:cNvPr>
          <p:cNvCxnSpPr>
            <a:cxnSpLocks/>
            <a:stCxn id="13" idx="3"/>
          </p:cNvCxnSpPr>
          <p:nvPr/>
        </p:nvCxnSpPr>
        <p:spPr>
          <a:xfrm flipV="1">
            <a:off x="4505451" y="4557685"/>
            <a:ext cx="1718368" cy="614435"/>
          </a:xfrm>
          <a:prstGeom prst="straightConnector1">
            <a:avLst/>
          </a:prstGeom>
          <a:ln w="50800">
            <a:solidFill>
              <a:srgbClr val="FB9815"/>
            </a:solidFill>
            <a:tailEnd type="triangle"/>
          </a:ln>
          <a:effectLst/>
        </p:spPr>
        <p:style>
          <a:lnRef idx="3">
            <a:schemeClr val="accent3"/>
          </a:lnRef>
          <a:fillRef idx="0">
            <a:schemeClr val="accent3"/>
          </a:fillRef>
          <a:effectRef idx="2">
            <a:schemeClr val="accent3"/>
          </a:effectRef>
          <a:fontRef idx="minor">
            <a:schemeClr val="tx1"/>
          </a:fontRef>
        </p:style>
      </p:cxnSp>
      <p:sp>
        <p:nvSpPr>
          <p:cNvPr id="15" name="Google Shape;270;p8">
            <a:extLst>
              <a:ext uri="{FF2B5EF4-FFF2-40B4-BE49-F238E27FC236}">
                <a16:creationId xmlns:a16="http://schemas.microsoft.com/office/drawing/2014/main" id="{D37FEF6E-1CBD-4C9D-B095-ADE661F741C7}"/>
              </a:ext>
            </a:extLst>
          </p:cNvPr>
          <p:cNvSpPr/>
          <p:nvPr/>
        </p:nvSpPr>
        <p:spPr>
          <a:xfrm>
            <a:off x="7385365" y="2995260"/>
            <a:ext cx="1798546" cy="446297"/>
          </a:xfrm>
          <a:prstGeom prst="rect">
            <a:avLst/>
          </a:prstGeom>
          <a:solidFill>
            <a:srgbClr val="00B0F0"/>
          </a:solidFill>
          <a:ln>
            <a:noFill/>
          </a:ln>
          <a:effectLst>
            <a:outerShdw blurRad="38100" dist="25400" dir="5400000" rotWithShape="0">
              <a:srgbClr val="000000">
                <a:alpha val="63921"/>
              </a:srgbClr>
            </a:outerShdw>
          </a:effectLst>
        </p:spPr>
        <p:txBody>
          <a:bodyPr spcFirstLastPara="1" wrap="square" lIns="91425" tIns="45700" rIns="91425" bIns="45700" anchor="ctr" anchorCtr="0">
            <a:noAutofit/>
          </a:bodyPr>
          <a:lstStyle/>
          <a:p>
            <a:pPr algn="ctr"/>
            <a:r>
              <a:rPr lang="es-CO" b="1" dirty="0">
                <a:solidFill>
                  <a:schemeClr val="dk1"/>
                </a:solidFill>
                <a:latin typeface="Calibri"/>
                <a:cs typeface="Calibri"/>
                <a:sym typeface="Calibri"/>
              </a:rPr>
              <a:t>Codifíquelo </a:t>
            </a:r>
            <a:endParaRPr b="1" dirty="0">
              <a:solidFill>
                <a:schemeClr val="dk1"/>
              </a:solidFill>
              <a:latin typeface="Calibri"/>
              <a:cs typeface="Calibri"/>
              <a:sym typeface="Arial"/>
            </a:endParaRPr>
          </a:p>
        </p:txBody>
      </p:sp>
      <p:pic>
        <p:nvPicPr>
          <p:cNvPr id="21" name="Imagen 20">
            <a:extLst>
              <a:ext uri="{FF2B5EF4-FFF2-40B4-BE49-F238E27FC236}">
                <a16:creationId xmlns:a16="http://schemas.microsoft.com/office/drawing/2014/main" id="{A5C3AA57-DA6D-5257-A9E5-86435FE48FC6}"/>
              </a:ext>
            </a:extLst>
          </p:cNvPr>
          <p:cNvPicPr>
            <a:picLocks noChangeAspect="1"/>
          </p:cNvPicPr>
          <p:nvPr/>
        </p:nvPicPr>
        <p:blipFill>
          <a:blip r:embed="rId4"/>
          <a:stretch>
            <a:fillRect/>
          </a:stretch>
        </p:blipFill>
        <p:spPr>
          <a:xfrm>
            <a:off x="9882867" y="2753770"/>
            <a:ext cx="742742" cy="2921450"/>
          </a:xfrm>
          <a:prstGeom prst="rect">
            <a:avLst/>
          </a:prstGeom>
        </p:spPr>
        <p:style>
          <a:lnRef idx="2">
            <a:schemeClr val="dk1"/>
          </a:lnRef>
          <a:fillRef idx="1">
            <a:schemeClr val="lt1"/>
          </a:fillRef>
          <a:effectRef idx="0">
            <a:schemeClr val="dk1"/>
          </a:effectRef>
          <a:fontRef idx="minor">
            <a:schemeClr val="dk1"/>
          </a:fontRef>
        </p:style>
      </p:pic>
      <p:sp>
        <p:nvSpPr>
          <p:cNvPr id="5" name="Rectángulo 4">
            <a:extLst>
              <a:ext uri="{FF2B5EF4-FFF2-40B4-BE49-F238E27FC236}">
                <a16:creationId xmlns:a16="http://schemas.microsoft.com/office/drawing/2014/main" id="{6400731C-8D27-E2B9-36F6-408658F0B6D4}"/>
              </a:ext>
            </a:extLst>
          </p:cNvPr>
          <p:cNvSpPr/>
          <p:nvPr/>
        </p:nvSpPr>
        <p:spPr>
          <a:xfrm>
            <a:off x="2356545" y="5675220"/>
            <a:ext cx="2148906" cy="614434"/>
          </a:xfrm>
          <a:prstGeom prst="rect">
            <a:avLst/>
          </a:prstGeom>
          <a:gradFill>
            <a:gsLst>
              <a:gs pos="0">
                <a:srgbClr val="FAAD15"/>
              </a:gs>
              <a:gs pos="100000">
                <a:srgbClr val="FB9815"/>
              </a:gs>
            </a:gsLst>
            <a:lin ang="5400000" scaled="0"/>
          </a:gradFill>
        </p:spPr>
        <p:style>
          <a:lnRef idx="0">
            <a:schemeClr val="accent3"/>
          </a:lnRef>
          <a:fillRef idx="3">
            <a:schemeClr val="accent3"/>
          </a:fillRef>
          <a:effectRef idx="3">
            <a:schemeClr val="accent3"/>
          </a:effectRef>
          <a:fontRef idx="minor">
            <a:schemeClr val="lt1"/>
          </a:fontRef>
        </p:style>
        <p:txBody>
          <a:bodyPr rtlCol="0" anchor="ctr"/>
          <a:lstStyle/>
          <a:p>
            <a:pPr algn="ctr"/>
            <a:r>
              <a:rPr lang="es-CO" b="1" dirty="0">
                <a:solidFill>
                  <a:schemeClr val="tx1"/>
                </a:solidFill>
              </a:rPr>
              <a:t>Cambio de la variable de control</a:t>
            </a:r>
            <a:endParaRPr lang="es-CO" b="1" i="1" dirty="0">
              <a:solidFill>
                <a:schemeClr val="tx1"/>
              </a:solidFill>
            </a:endParaRPr>
          </a:p>
        </p:txBody>
      </p:sp>
      <p:cxnSp>
        <p:nvCxnSpPr>
          <p:cNvPr id="9" name="Conector recto de flecha 8">
            <a:extLst>
              <a:ext uri="{FF2B5EF4-FFF2-40B4-BE49-F238E27FC236}">
                <a16:creationId xmlns:a16="http://schemas.microsoft.com/office/drawing/2014/main" id="{BE05BF8D-E6DF-2CDE-623C-390E011F66E1}"/>
              </a:ext>
            </a:extLst>
          </p:cNvPr>
          <p:cNvCxnSpPr>
            <a:cxnSpLocks/>
            <a:stCxn id="5" idx="3"/>
          </p:cNvCxnSpPr>
          <p:nvPr/>
        </p:nvCxnSpPr>
        <p:spPr>
          <a:xfrm flipV="1">
            <a:off x="4505451" y="5168387"/>
            <a:ext cx="1718368" cy="814050"/>
          </a:xfrm>
          <a:prstGeom prst="straightConnector1">
            <a:avLst/>
          </a:prstGeom>
          <a:ln w="50800">
            <a:solidFill>
              <a:srgbClr val="FB9815"/>
            </a:solidFill>
            <a:tailEnd type="triangle"/>
          </a:ln>
          <a:effectLst/>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754424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P spid="13" grpId="0" animBg="1"/>
      <p:bldP spid="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F064A0D-6E47-40E9-87AF-ADEDD67ED345}"/>
              </a:ext>
            </a:extLst>
          </p:cNvPr>
          <p:cNvSpPr>
            <a:spLocks noGrp="1"/>
          </p:cNvSpPr>
          <p:nvPr>
            <p:ph type="title"/>
          </p:nvPr>
        </p:nvSpPr>
        <p:spPr>
          <a:xfrm>
            <a:off x="2076994" y="74586"/>
            <a:ext cx="9666016" cy="1018902"/>
          </a:xfrm>
        </p:spPr>
        <p:txBody>
          <a:bodyPr/>
          <a:lstStyle/>
          <a:p>
            <a:r>
              <a:rPr lang="es-CO" dirty="0"/>
              <a:t>Ciclo </a:t>
            </a:r>
            <a:r>
              <a:rPr lang="es-CO" dirty="0" err="1"/>
              <a:t>while</a:t>
            </a:r>
            <a:r>
              <a:rPr lang="es-CO" dirty="0"/>
              <a:t> – visualización</a:t>
            </a:r>
          </a:p>
        </p:txBody>
      </p:sp>
      <p:sp>
        <p:nvSpPr>
          <p:cNvPr id="3" name="Marcador de texto 2">
            <a:extLst>
              <a:ext uri="{FF2B5EF4-FFF2-40B4-BE49-F238E27FC236}">
                <a16:creationId xmlns:a16="http://schemas.microsoft.com/office/drawing/2014/main" id="{E14993DA-9313-4BFC-9838-87ADCCB51D5F}"/>
              </a:ext>
            </a:extLst>
          </p:cNvPr>
          <p:cNvSpPr>
            <a:spLocks noGrp="1"/>
          </p:cNvSpPr>
          <p:nvPr>
            <p:ph type="body" idx="1"/>
          </p:nvPr>
        </p:nvSpPr>
        <p:spPr>
          <a:xfrm>
            <a:off x="1988505" y="990988"/>
            <a:ext cx="9810205" cy="4663440"/>
          </a:xfrm>
        </p:spPr>
        <p:txBody>
          <a:bodyPr/>
          <a:lstStyle/>
          <a:p>
            <a:pPr algn="just">
              <a:buSzPct val="100000"/>
            </a:pPr>
            <a:r>
              <a:rPr lang="es-CO" sz="2000" dirty="0"/>
              <a:t>El sitio web </a:t>
            </a:r>
            <a:r>
              <a:rPr lang="es-CO" sz="2000" b="1" dirty="0" err="1"/>
              <a:t>PythonTutor</a:t>
            </a:r>
            <a:r>
              <a:rPr lang="es-CO" sz="2000" dirty="0"/>
              <a:t> </a:t>
            </a:r>
            <a:r>
              <a:rPr lang="es-CO" sz="2000" b="1" dirty="0"/>
              <a:t>permite visualizar paso a paso la ejecución de nuestro código</a:t>
            </a:r>
            <a:r>
              <a:rPr lang="es-CO" sz="2000" dirty="0"/>
              <a:t>. Esto es muy útil cuando estamos aprendiendo a utilizar ciclos (para comprender mejor el tema).</a:t>
            </a:r>
          </a:p>
          <a:p>
            <a:pPr algn="just">
              <a:buSzPct val="100000"/>
            </a:pPr>
            <a:r>
              <a:rPr lang="es-CO" sz="2000" dirty="0"/>
              <a:t>Si deseamos ver paso a paso como se comporta nuestro código, entonces visitamos este enlace: </a:t>
            </a:r>
            <a:r>
              <a:rPr lang="es-CO" sz="2000" dirty="0">
                <a:hlinkClick r:id="rId3"/>
              </a:rPr>
              <a:t>http://www.pythontutor.com/visualize.html#mode=edit</a:t>
            </a:r>
            <a:r>
              <a:rPr lang="es-CO" sz="2000" dirty="0"/>
              <a:t>.</a:t>
            </a:r>
          </a:p>
          <a:p>
            <a:pPr algn="just">
              <a:buSzPct val="100000"/>
            </a:pPr>
            <a:r>
              <a:rPr lang="es-CO" sz="2000" dirty="0"/>
              <a:t>Desde allí, podemos por ejemplo copiar y pegar el código de la diapositiva anterior. Luego dar </a:t>
            </a:r>
            <a:r>
              <a:rPr lang="es-CO" sz="2000" dirty="0" err="1"/>
              <a:t>click</a:t>
            </a:r>
            <a:r>
              <a:rPr lang="es-CO" sz="2000" dirty="0"/>
              <a:t> en visualizar ejecución (“</a:t>
            </a:r>
            <a:r>
              <a:rPr lang="es-CO" sz="2000" dirty="0" err="1"/>
              <a:t>Visualize</a:t>
            </a:r>
            <a:r>
              <a:rPr lang="es-CO" sz="2000" dirty="0"/>
              <a:t> </a:t>
            </a:r>
            <a:r>
              <a:rPr lang="es-CO" sz="2000" dirty="0" err="1"/>
              <a:t>Execution</a:t>
            </a:r>
            <a:r>
              <a:rPr lang="es-CO" sz="2000" dirty="0"/>
              <a:t>”). Y de esta manera ver cómo se ejecuta nuestro código paso a paso.</a:t>
            </a:r>
          </a:p>
          <a:p>
            <a:endParaRPr lang="es-CO" dirty="0"/>
          </a:p>
        </p:txBody>
      </p:sp>
      <p:sp>
        <p:nvSpPr>
          <p:cNvPr id="4" name="Marcador de número de diapositiva 3">
            <a:extLst>
              <a:ext uri="{FF2B5EF4-FFF2-40B4-BE49-F238E27FC236}">
                <a16:creationId xmlns:a16="http://schemas.microsoft.com/office/drawing/2014/main" id="{9B59143C-8652-4BCF-B985-85E4D4600CB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CO" smtClean="0"/>
              <a:t>11</a:t>
            </a:fld>
            <a:endParaRPr lang="es-CO"/>
          </a:p>
        </p:txBody>
      </p:sp>
      <p:pic>
        <p:nvPicPr>
          <p:cNvPr id="6" name="Imagen 5">
            <a:extLst>
              <a:ext uri="{FF2B5EF4-FFF2-40B4-BE49-F238E27FC236}">
                <a16:creationId xmlns:a16="http://schemas.microsoft.com/office/drawing/2014/main" id="{9C77FA86-F912-4292-8687-86CB6DF03311}"/>
              </a:ext>
            </a:extLst>
          </p:cNvPr>
          <p:cNvPicPr>
            <a:picLocks noChangeAspect="1"/>
          </p:cNvPicPr>
          <p:nvPr/>
        </p:nvPicPr>
        <p:blipFill>
          <a:blip r:embed="rId4"/>
          <a:stretch>
            <a:fillRect/>
          </a:stretch>
        </p:blipFill>
        <p:spPr>
          <a:xfrm>
            <a:off x="2183141" y="3806141"/>
            <a:ext cx="2202052" cy="2721638"/>
          </a:xfrm>
          <a:prstGeom prst="rect">
            <a:avLst/>
          </a:prstGeom>
        </p:spPr>
        <p:style>
          <a:lnRef idx="2">
            <a:schemeClr val="dk1"/>
          </a:lnRef>
          <a:fillRef idx="1">
            <a:schemeClr val="lt1"/>
          </a:fillRef>
          <a:effectRef idx="0">
            <a:schemeClr val="dk1"/>
          </a:effectRef>
          <a:fontRef idx="minor">
            <a:schemeClr val="dk1"/>
          </a:fontRef>
        </p:style>
      </p:pic>
      <p:sp>
        <p:nvSpPr>
          <p:cNvPr id="7" name="Elipse 6">
            <a:extLst>
              <a:ext uri="{FF2B5EF4-FFF2-40B4-BE49-F238E27FC236}">
                <a16:creationId xmlns:a16="http://schemas.microsoft.com/office/drawing/2014/main" id="{517917F0-F6E3-4D58-9BAD-691743E72BAA}"/>
              </a:ext>
            </a:extLst>
          </p:cNvPr>
          <p:cNvSpPr/>
          <p:nvPr/>
        </p:nvSpPr>
        <p:spPr>
          <a:xfrm>
            <a:off x="2320418" y="6125500"/>
            <a:ext cx="1789471" cy="303774"/>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9" name="Imagen 8">
            <a:extLst>
              <a:ext uri="{FF2B5EF4-FFF2-40B4-BE49-F238E27FC236}">
                <a16:creationId xmlns:a16="http://schemas.microsoft.com/office/drawing/2014/main" id="{7780227C-DE47-4DA6-BFAE-FD260EF67291}"/>
              </a:ext>
            </a:extLst>
          </p:cNvPr>
          <p:cNvPicPr>
            <a:picLocks noChangeAspect="1"/>
          </p:cNvPicPr>
          <p:nvPr/>
        </p:nvPicPr>
        <p:blipFill>
          <a:blip r:embed="rId5"/>
          <a:stretch>
            <a:fillRect/>
          </a:stretch>
        </p:blipFill>
        <p:spPr>
          <a:xfrm>
            <a:off x="4545840" y="3806141"/>
            <a:ext cx="5030409" cy="2746023"/>
          </a:xfrm>
          <a:prstGeom prst="rect">
            <a:avLst/>
          </a:prstGeom>
        </p:spPr>
        <p:style>
          <a:lnRef idx="2">
            <a:schemeClr val="dk1"/>
          </a:lnRef>
          <a:fillRef idx="1">
            <a:schemeClr val="lt1"/>
          </a:fillRef>
          <a:effectRef idx="0">
            <a:schemeClr val="dk1"/>
          </a:effectRef>
          <a:fontRef idx="minor">
            <a:schemeClr val="dk1"/>
          </a:fontRef>
        </p:style>
      </p:pic>
      <p:sp>
        <p:nvSpPr>
          <p:cNvPr id="12" name="Rectángulo 11">
            <a:extLst>
              <a:ext uri="{FF2B5EF4-FFF2-40B4-BE49-F238E27FC236}">
                <a16:creationId xmlns:a16="http://schemas.microsoft.com/office/drawing/2014/main" id="{30885CF2-C534-4711-BB5D-F364AF4D5218}"/>
              </a:ext>
            </a:extLst>
          </p:cNvPr>
          <p:cNvSpPr/>
          <p:nvPr/>
        </p:nvSpPr>
        <p:spPr>
          <a:xfrm>
            <a:off x="9736897" y="3433331"/>
            <a:ext cx="2328566" cy="1277625"/>
          </a:xfrm>
          <a:prstGeom prst="rect">
            <a:avLst/>
          </a:prstGeom>
          <a:gradFill>
            <a:gsLst>
              <a:gs pos="0">
                <a:srgbClr val="FAAD15"/>
              </a:gs>
              <a:gs pos="100000">
                <a:srgbClr val="FB9815"/>
              </a:gs>
            </a:gsLst>
            <a:lin ang="5400000" scaled="0"/>
          </a:gradFill>
        </p:spPr>
        <p:style>
          <a:lnRef idx="0">
            <a:schemeClr val="accent3"/>
          </a:lnRef>
          <a:fillRef idx="3">
            <a:schemeClr val="accent3"/>
          </a:fillRef>
          <a:effectRef idx="3">
            <a:schemeClr val="accent3"/>
          </a:effectRef>
          <a:fontRef idx="minor">
            <a:schemeClr val="lt1"/>
          </a:fontRef>
        </p:style>
        <p:txBody>
          <a:bodyPr rtlCol="0" anchor="ctr"/>
          <a:lstStyle/>
          <a:p>
            <a:pPr algn="ctr"/>
            <a:r>
              <a:rPr lang="es-ES" sz="1600" b="1" i="1" dirty="0">
                <a:solidFill>
                  <a:schemeClr val="tx1"/>
                </a:solidFill>
              </a:rPr>
              <a:t>Next</a:t>
            </a:r>
            <a:r>
              <a:rPr lang="es-ES" sz="1600" b="1" dirty="0">
                <a:solidFill>
                  <a:schemeClr val="tx1"/>
                </a:solidFill>
              </a:rPr>
              <a:t> (siguiente) y </a:t>
            </a:r>
            <a:r>
              <a:rPr lang="es-ES" sz="1600" b="1" i="1" dirty="0" err="1">
                <a:solidFill>
                  <a:schemeClr val="tx1"/>
                </a:solidFill>
              </a:rPr>
              <a:t>Prev</a:t>
            </a:r>
            <a:r>
              <a:rPr lang="es-ES" sz="1600" b="1" dirty="0">
                <a:solidFill>
                  <a:schemeClr val="tx1"/>
                </a:solidFill>
              </a:rPr>
              <a:t> (anterior) permiten visualizar cada paso interno que realiza el algoritmo</a:t>
            </a:r>
            <a:endParaRPr lang="es-CO" sz="1600" b="1" i="1" dirty="0">
              <a:solidFill>
                <a:schemeClr val="tx1"/>
              </a:solidFill>
            </a:endParaRPr>
          </a:p>
        </p:txBody>
      </p:sp>
      <p:cxnSp>
        <p:nvCxnSpPr>
          <p:cNvPr id="13" name="Conector recto de flecha 12">
            <a:extLst>
              <a:ext uri="{FF2B5EF4-FFF2-40B4-BE49-F238E27FC236}">
                <a16:creationId xmlns:a16="http://schemas.microsoft.com/office/drawing/2014/main" id="{B635A116-87C2-47EC-A565-C5EFD711BAD8}"/>
              </a:ext>
            </a:extLst>
          </p:cNvPr>
          <p:cNvCxnSpPr>
            <a:cxnSpLocks/>
            <a:stCxn id="12" idx="1"/>
          </p:cNvCxnSpPr>
          <p:nvPr/>
        </p:nvCxnSpPr>
        <p:spPr>
          <a:xfrm flipH="1">
            <a:off x="5968181" y="4072144"/>
            <a:ext cx="3768716" cy="1945198"/>
          </a:xfrm>
          <a:prstGeom prst="straightConnector1">
            <a:avLst/>
          </a:prstGeom>
          <a:ln w="50800">
            <a:solidFill>
              <a:srgbClr val="FAAD15"/>
            </a:solidFill>
            <a:tailEnd type="triangle"/>
          </a:ln>
          <a:effectLst/>
        </p:spPr>
        <p:style>
          <a:lnRef idx="3">
            <a:schemeClr val="accent3"/>
          </a:lnRef>
          <a:fillRef idx="0">
            <a:schemeClr val="accent3"/>
          </a:fillRef>
          <a:effectRef idx="2">
            <a:schemeClr val="accent3"/>
          </a:effectRef>
          <a:fontRef idx="minor">
            <a:schemeClr val="tx1"/>
          </a:fontRef>
        </p:style>
      </p:cxnSp>
      <p:sp>
        <p:nvSpPr>
          <p:cNvPr id="17" name="Rectángulo 16">
            <a:extLst>
              <a:ext uri="{FF2B5EF4-FFF2-40B4-BE49-F238E27FC236}">
                <a16:creationId xmlns:a16="http://schemas.microsoft.com/office/drawing/2014/main" id="{4FE10440-DA6B-4AED-AA90-255011041E20}"/>
              </a:ext>
            </a:extLst>
          </p:cNvPr>
          <p:cNvSpPr/>
          <p:nvPr/>
        </p:nvSpPr>
        <p:spPr>
          <a:xfrm>
            <a:off x="9736897" y="4827639"/>
            <a:ext cx="2328566" cy="1709787"/>
          </a:xfrm>
          <a:prstGeom prst="rect">
            <a:avLst/>
          </a:prstGeom>
          <a:gradFill>
            <a:gsLst>
              <a:gs pos="0">
                <a:srgbClr val="FAAD15"/>
              </a:gs>
              <a:gs pos="100000">
                <a:srgbClr val="FB9815"/>
              </a:gs>
            </a:gsLst>
            <a:lin ang="5400000" scaled="0"/>
          </a:gradFill>
        </p:spPr>
        <p:style>
          <a:lnRef idx="0">
            <a:schemeClr val="accent3"/>
          </a:lnRef>
          <a:fillRef idx="3">
            <a:schemeClr val="accent3"/>
          </a:fillRef>
          <a:effectRef idx="3">
            <a:schemeClr val="accent3"/>
          </a:effectRef>
          <a:fontRef idx="minor">
            <a:schemeClr val="lt1"/>
          </a:fontRef>
        </p:style>
        <p:txBody>
          <a:bodyPr rtlCol="0" anchor="ctr"/>
          <a:lstStyle/>
          <a:p>
            <a:pPr algn="ctr"/>
            <a:r>
              <a:rPr lang="es-ES" sz="1600" b="1" dirty="0">
                <a:solidFill>
                  <a:schemeClr val="tx1"/>
                </a:solidFill>
              </a:rPr>
              <a:t>A medida que se ejecuta el algoritmo, se pueden visualizar los valores que almacenan las variables. También se puede ver la salida por pantalla</a:t>
            </a:r>
            <a:endParaRPr lang="es-CO" sz="1600" b="1" i="1" dirty="0">
              <a:solidFill>
                <a:schemeClr val="tx1"/>
              </a:solidFill>
            </a:endParaRPr>
          </a:p>
        </p:txBody>
      </p:sp>
      <p:cxnSp>
        <p:nvCxnSpPr>
          <p:cNvPr id="18" name="Conector recto de flecha 17">
            <a:extLst>
              <a:ext uri="{FF2B5EF4-FFF2-40B4-BE49-F238E27FC236}">
                <a16:creationId xmlns:a16="http://schemas.microsoft.com/office/drawing/2014/main" id="{85E9E989-8BB4-45C4-A6A8-F9C6B9D1588F}"/>
              </a:ext>
            </a:extLst>
          </p:cNvPr>
          <p:cNvCxnSpPr>
            <a:cxnSpLocks/>
            <a:stCxn id="17" idx="1"/>
          </p:cNvCxnSpPr>
          <p:nvPr/>
        </p:nvCxnSpPr>
        <p:spPr>
          <a:xfrm flipH="1" flipV="1">
            <a:off x="8976852" y="4710956"/>
            <a:ext cx="760045" cy="971577"/>
          </a:xfrm>
          <a:prstGeom prst="straightConnector1">
            <a:avLst/>
          </a:prstGeom>
          <a:ln w="50800">
            <a:solidFill>
              <a:srgbClr val="FAAD15"/>
            </a:solidFill>
            <a:tailEnd type="triangle"/>
          </a:ln>
          <a:effectLst/>
        </p:spPr>
        <p:style>
          <a:lnRef idx="3">
            <a:schemeClr val="accent3"/>
          </a:lnRef>
          <a:fillRef idx="0">
            <a:schemeClr val="accent3"/>
          </a:fillRef>
          <a:effectRef idx="2">
            <a:schemeClr val="accent3"/>
          </a:effectRef>
          <a:fontRef idx="minor">
            <a:schemeClr val="tx1"/>
          </a:fontRef>
        </p:style>
      </p:cxnSp>
      <p:cxnSp>
        <p:nvCxnSpPr>
          <p:cNvPr id="20" name="Conector recto de flecha 19">
            <a:extLst>
              <a:ext uri="{FF2B5EF4-FFF2-40B4-BE49-F238E27FC236}">
                <a16:creationId xmlns:a16="http://schemas.microsoft.com/office/drawing/2014/main" id="{EDE2EE9F-51C2-4794-B6DD-0A07E6B431E7}"/>
              </a:ext>
            </a:extLst>
          </p:cNvPr>
          <p:cNvCxnSpPr>
            <a:cxnSpLocks/>
            <a:stCxn id="17" idx="1"/>
          </p:cNvCxnSpPr>
          <p:nvPr/>
        </p:nvCxnSpPr>
        <p:spPr>
          <a:xfrm flipH="1">
            <a:off x="9448800" y="5682533"/>
            <a:ext cx="288097" cy="30147"/>
          </a:xfrm>
          <a:prstGeom prst="straightConnector1">
            <a:avLst/>
          </a:prstGeom>
          <a:ln w="50800">
            <a:solidFill>
              <a:srgbClr val="FAAD15"/>
            </a:solidFill>
            <a:tailEnd type="triangle"/>
          </a:ln>
          <a:effectLst/>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20411338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8"/>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2" grpId="0" animBg="1"/>
      <p:bldP spid="17"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F59A629-D0E4-4BF8-B13E-E2B9A1D1F60B}"/>
              </a:ext>
            </a:extLst>
          </p:cNvPr>
          <p:cNvSpPr>
            <a:spLocks noGrp="1"/>
          </p:cNvSpPr>
          <p:nvPr>
            <p:ph type="title"/>
          </p:nvPr>
        </p:nvSpPr>
        <p:spPr>
          <a:xfrm>
            <a:off x="2076994" y="143411"/>
            <a:ext cx="9666016" cy="1018902"/>
          </a:xfrm>
        </p:spPr>
        <p:txBody>
          <a:bodyPr/>
          <a:lstStyle/>
          <a:p>
            <a:r>
              <a:rPr lang="es-CO" dirty="0" err="1"/>
              <a:t>While</a:t>
            </a:r>
            <a:r>
              <a:rPr lang="es-CO" dirty="0"/>
              <a:t> – Ejercicios impresión</a:t>
            </a:r>
          </a:p>
        </p:txBody>
      </p:sp>
      <p:sp>
        <p:nvSpPr>
          <p:cNvPr id="3" name="Marcador de texto 2">
            <a:extLst>
              <a:ext uri="{FF2B5EF4-FFF2-40B4-BE49-F238E27FC236}">
                <a16:creationId xmlns:a16="http://schemas.microsoft.com/office/drawing/2014/main" id="{36AED4A5-2F4A-4867-AF8F-AF084B366337}"/>
              </a:ext>
            </a:extLst>
          </p:cNvPr>
          <p:cNvSpPr>
            <a:spLocks noGrp="1"/>
          </p:cNvSpPr>
          <p:nvPr>
            <p:ph type="body" idx="1"/>
          </p:nvPr>
        </p:nvSpPr>
        <p:spPr>
          <a:xfrm>
            <a:off x="2067162" y="1243640"/>
            <a:ext cx="9666016" cy="4663440"/>
          </a:xfrm>
        </p:spPr>
        <p:txBody>
          <a:bodyPr>
            <a:normAutofit/>
          </a:bodyPr>
          <a:lstStyle/>
          <a:p>
            <a:r>
              <a:rPr lang="es-CO" sz="2000" dirty="0"/>
              <a:t>A continuación, diga que imprime la ejecución de cada código por pantalla.</a:t>
            </a:r>
          </a:p>
        </p:txBody>
      </p:sp>
      <p:sp>
        <p:nvSpPr>
          <p:cNvPr id="4" name="Marcador de número de diapositiva 3">
            <a:extLst>
              <a:ext uri="{FF2B5EF4-FFF2-40B4-BE49-F238E27FC236}">
                <a16:creationId xmlns:a16="http://schemas.microsoft.com/office/drawing/2014/main" id="{D15E2B85-4839-4C21-B368-EBBC64732437}"/>
              </a:ext>
            </a:extLst>
          </p:cNvPr>
          <p:cNvSpPr>
            <a:spLocks noGrp="1"/>
          </p:cNvSpPr>
          <p:nvPr>
            <p:ph type="sldNum" idx="12"/>
          </p:nvPr>
        </p:nvSpPr>
        <p:spPr>
          <a:xfrm>
            <a:off x="11704394" y="6537426"/>
            <a:ext cx="471056" cy="309420"/>
          </a:xfrm>
        </p:spPr>
        <p:txBody>
          <a:bodyPr/>
          <a:lstStyle/>
          <a:p>
            <a:pPr marL="0" lvl="0" indent="0" algn="r" rtl="0">
              <a:spcBef>
                <a:spcPts val="0"/>
              </a:spcBef>
              <a:spcAft>
                <a:spcPts val="0"/>
              </a:spcAft>
              <a:buNone/>
            </a:pPr>
            <a:fld id="{00000000-1234-1234-1234-123412341234}" type="slidenum">
              <a:rPr lang="es-CO" smtClean="0"/>
              <a:t>12</a:t>
            </a:fld>
            <a:endParaRPr lang="es-CO"/>
          </a:p>
        </p:txBody>
      </p:sp>
      <p:cxnSp>
        <p:nvCxnSpPr>
          <p:cNvPr id="13" name="Conector recto 12">
            <a:extLst>
              <a:ext uri="{FF2B5EF4-FFF2-40B4-BE49-F238E27FC236}">
                <a16:creationId xmlns:a16="http://schemas.microsoft.com/office/drawing/2014/main" id="{0A28C82E-5CB3-47D4-ABA6-8A431216052A}"/>
              </a:ext>
            </a:extLst>
          </p:cNvPr>
          <p:cNvCxnSpPr>
            <a:cxnSpLocks/>
          </p:cNvCxnSpPr>
          <p:nvPr/>
        </p:nvCxnSpPr>
        <p:spPr>
          <a:xfrm>
            <a:off x="1816563" y="4196327"/>
            <a:ext cx="10167214" cy="0"/>
          </a:xfrm>
          <a:prstGeom prst="line">
            <a:avLst/>
          </a:prstGeom>
          <a:ln w="38100">
            <a:solidFill>
              <a:srgbClr val="009BAF"/>
            </a:solidFill>
          </a:ln>
        </p:spPr>
        <p:style>
          <a:lnRef idx="1">
            <a:schemeClr val="accent1"/>
          </a:lnRef>
          <a:fillRef idx="0">
            <a:schemeClr val="accent1"/>
          </a:fillRef>
          <a:effectRef idx="0">
            <a:schemeClr val="accent1"/>
          </a:effectRef>
          <a:fontRef idx="minor">
            <a:schemeClr val="tx1"/>
          </a:fontRef>
        </p:style>
      </p:cxnSp>
      <p:cxnSp>
        <p:nvCxnSpPr>
          <p:cNvPr id="15" name="Conector recto 14">
            <a:extLst>
              <a:ext uri="{FF2B5EF4-FFF2-40B4-BE49-F238E27FC236}">
                <a16:creationId xmlns:a16="http://schemas.microsoft.com/office/drawing/2014/main" id="{CB101B46-1C56-41B6-A002-F41D6802EA0E}"/>
              </a:ext>
            </a:extLst>
          </p:cNvPr>
          <p:cNvCxnSpPr>
            <a:cxnSpLocks/>
          </p:cNvCxnSpPr>
          <p:nvPr/>
        </p:nvCxnSpPr>
        <p:spPr>
          <a:xfrm>
            <a:off x="6950084" y="1890868"/>
            <a:ext cx="0" cy="4646558"/>
          </a:xfrm>
          <a:prstGeom prst="line">
            <a:avLst/>
          </a:prstGeom>
          <a:ln w="38100">
            <a:solidFill>
              <a:srgbClr val="009BAF"/>
            </a:solidFill>
          </a:ln>
        </p:spPr>
        <p:style>
          <a:lnRef idx="1">
            <a:schemeClr val="accent1"/>
          </a:lnRef>
          <a:fillRef idx="0">
            <a:schemeClr val="accent1"/>
          </a:fillRef>
          <a:effectRef idx="0">
            <a:schemeClr val="accent1"/>
          </a:effectRef>
          <a:fontRef idx="minor">
            <a:schemeClr val="tx1"/>
          </a:fontRef>
        </p:style>
      </p:cxnSp>
      <p:pic>
        <p:nvPicPr>
          <p:cNvPr id="11" name="Imagen 10">
            <a:extLst>
              <a:ext uri="{FF2B5EF4-FFF2-40B4-BE49-F238E27FC236}">
                <a16:creationId xmlns:a16="http://schemas.microsoft.com/office/drawing/2014/main" id="{2E86FBEF-B0E9-4E60-B8B0-45CC2B575F09}"/>
              </a:ext>
            </a:extLst>
          </p:cNvPr>
          <p:cNvPicPr>
            <a:picLocks noChangeAspect="1"/>
          </p:cNvPicPr>
          <p:nvPr/>
        </p:nvPicPr>
        <p:blipFill>
          <a:blip r:embed="rId2"/>
          <a:stretch>
            <a:fillRect/>
          </a:stretch>
        </p:blipFill>
        <p:spPr>
          <a:xfrm>
            <a:off x="5091768" y="2136739"/>
            <a:ext cx="1676545" cy="1813717"/>
          </a:xfrm>
          <a:prstGeom prst="rect">
            <a:avLst/>
          </a:prstGeom>
        </p:spPr>
        <p:style>
          <a:lnRef idx="2">
            <a:schemeClr val="dk1"/>
          </a:lnRef>
          <a:fillRef idx="1">
            <a:schemeClr val="lt1"/>
          </a:fillRef>
          <a:effectRef idx="0">
            <a:schemeClr val="dk1"/>
          </a:effectRef>
          <a:fontRef idx="minor">
            <a:schemeClr val="dk1"/>
          </a:fontRef>
        </p:style>
      </p:pic>
      <p:pic>
        <p:nvPicPr>
          <p:cNvPr id="19" name="Imagen 18">
            <a:extLst>
              <a:ext uri="{FF2B5EF4-FFF2-40B4-BE49-F238E27FC236}">
                <a16:creationId xmlns:a16="http://schemas.microsoft.com/office/drawing/2014/main" id="{EADF244D-64DC-4DEB-9FBA-C22E94F734FF}"/>
              </a:ext>
            </a:extLst>
          </p:cNvPr>
          <p:cNvPicPr>
            <a:picLocks noChangeAspect="1"/>
          </p:cNvPicPr>
          <p:nvPr/>
        </p:nvPicPr>
        <p:blipFill>
          <a:blip r:embed="rId3"/>
          <a:stretch>
            <a:fillRect/>
          </a:stretch>
        </p:blipFill>
        <p:spPr>
          <a:xfrm>
            <a:off x="7087844" y="2034431"/>
            <a:ext cx="3124471" cy="1889924"/>
          </a:xfrm>
          <a:prstGeom prst="rect">
            <a:avLst/>
          </a:prstGeom>
        </p:spPr>
        <p:style>
          <a:lnRef idx="2">
            <a:schemeClr val="dk1"/>
          </a:lnRef>
          <a:fillRef idx="1">
            <a:schemeClr val="lt1"/>
          </a:fillRef>
          <a:effectRef idx="0">
            <a:schemeClr val="dk1"/>
          </a:effectRef>
          <a:fontRef idx="minor">
            <a:schemeClr val="dk1"/>
          </a:fontRef>
        </p:style>
      </p:pic>
      <p:pic>
        <p:nvPicPr>
          <p:cNvPr id="22" name="Imagen 21">
            <a:extLst>
              <a:ext uri="{FF2B5EF4-FFF2-40B4-BE49-F238E27FC236}">
                <a16:creationId xmlns:a16="http://schemas.microsoft.com/office/drawing/2014/main" id="{79E0BB33-E5F3-4C6F-9853-3225C9F3F8ED}"/>
              </a:ext>
            </a:extLst>
          </p:cNvPr>
          <p:cNvPicPr>
            <a:picLocks noChangeAspect="1"/>
          </p:cNvPicPr>
          <p:nvPr/>
        </p:nvPicPr>
        <p:blipFill>
          <a:blip r:embed="rId4"/>
          <a:stretch>
            <a:fillRect/>
          </a:stretch>
        </p:blipFill>
        <p:spPr>
          <a:xfrm>
            <a:off x="10350074" y="1995218"/>
            <a:ext cx="1628344" cy="2017093"/>
          </a:xfrm>
          <a:prstGeom prst="rect">
            <a:avLst/>
          </a:prstGeom>
        </p:spPr>
        <p:style>
          <a:lnRef idx="2">
            <a:schemeClr val="dk1"/>
          </a:lnRef>
          <a:fillRef idx="1">
            <a:schemeClr val="lt1"/>
          </a:fillRef>
          <a:effectRef idx="0">
            <a:schemeClr val="dk1"/>
          </a:effectRef>
          <a:fontRef idx="minor">
            <a:schemeClr val="dk1"/>
          </a:fontRef>
        </p:style>
      </p:pic>
      <p:pic>
        <p:nvPicPr>
          <p:cNvPr id="24" name="Imagen 23">
            <a:extLst>
              <a:ext uri="{FF2B5EF4-FFF2-40B4-BE49-F238E27FC236}">
                <a16:creationId xmlns:a16="http://schemas.microsoft.com/office/drawing/2014/main" id="{E0FA1875-E8F9-4235-9F0F-AA4772D9AFB4}"/>
              </a:ext>
            </a:extLst>
          </p:cNvPr>
          <p:cNvPicPr>
            <a:picLocks noChangeAspect="1"/>
          </p:cNvPicPr>
          <p:nvPr/>
        </p:nvPicPr>
        <p:blipFill>
          <a:blip r:embed="rId5"/>
          <a:stretch>
            <a:fillRect/>
          </a:stretch>
        </p:blipFill>
        <p:spPr>
          <a:xfrm>
            <a:off x="1889961" y="2110067"/>
            <a:ext cx="3064809" cy="1840388"/>
          </a:xfrm>
          <a:prstGeom prst="rect">
            <a:avLst/>
          </a:prstGeom>
        </p:spPr>
        <p:style>
          <a:lnRef idx="2">
            <a:schemeClr val="dk1"/>
          </a:lnRef>
          <a:fillRef idx="1">
            <a:schemeClr val="lt1"/>
          </a:fillRef>
          <a:effectRef idx="0">
            <a:schemeClr val="dk1"/>
          </a:effectRef>
          <a:fontRef idx="minor">
            <a:schemeClr val="dk1"/>
          </a:fontRef>
        </p:style>
      </p:pic>
      <p:pic>
        <p:nvPicPr>
          <p:cNvPr id="26" name="Imagen 25">
            <a:extLst>
              <a:ext uri="{FF2B5EF4-FFF2-40B4-BE49-F238E27FC236}">
                <a16:creationId xmlns:a16="http://schemas.microsoft.com/office/drawing/2014/main" id="{2740D395-6169-48CF-AAAF-9D3C21B0BC7C}"/>
              </a:ext>
            </a:extLst>
          </p:cNvPr>
          <p:cNvPicPr>
            <a:picLocks noChangeAspect="1"/>
          </p:cNvPicPr>
          <p:nvPr/>
        </p:nvPicPr>
        <p:blipFill>
          <a:blip r:embed="rId6"/>
          <a:stretch>
            <a:fillRect/>
          </a:stretch>
        </p:blipFill>
        <p:spPr>
          <a:xfrm>
            <a:off x="1852509" y="4452398"/>
            <a:ext cx="3139712" cy="1828958"/>
          </a:xfrm>
          <a:prstGeom prst="rect">
            <a:avLst/>
          </a:prstGeom>
        </p:spPr>
        <p:style>
          <a:lnRef idx="2">
            <a:schemeClr val="dk1"/>
          </a:lnRef>
          <a:fillRef idx="1">
            <a:schemeClr val="lt1"/>
          </a:fillRef>
          <a:effectRef idx="0">
            <a:schemeClr val="dk1"/>
          </a:effectRef>
          <a:fontRef idx="minor">
            <a:schemeClr val="dk1"/>
          </a:fontRef>
        </p:style>
      </p:pic>
      <p:pic>
        <p:nvPicPr>
          <p:cNvPr id="28" name="Imagen 27">
            <a:extLst>
              <a:ext uri="{FF2B5EF4-FFF2-40B4-BE49-F238E27FC236}">
                <a16:creationId xmlns:a16="http://schemas.microsoft.com/office/drawing/2014/main" id="{18980CF6-2150-4061-85D5-FB0DA23B77D9}"/>
              </a:ext>
            </a:extLst>
          </p:cNvPr>
          <p:cNvPicPr>
            <a:picLocks noChangeAspect="1"/>
          </p:cNvPicPr>
          <p:nvPr/>
        </p:nvPicPr>
        <p:blipFill>
          <a:blip r:embed="rId7"/>
          <a:stretch>
            <a:fillRect/>
          </a:stretch>
        </p:blipFill>
        <p:spPr>
          <a:xfrm>
            <a:off x="5124647" y="4776276"/>
            <a:ext cx="1653683" cy="1181202"/>
          </a:xfrm>
          <a:prstGeom prst="rect">
            <a:avLst/>
          </a:prstGeom>
        </p:spPr>
        <p:style>
          <a:lnRef idx="2">
            <a:schemeClr val="dk1"/>
          </a:lnRef>
          <a:fillRef idx="1">
            <a:schemeClr val="lt1"/>
          </a:fillRef>
          <a:effectRef idx="0">
            <a:schemeClr val="dk1"/>
          </a:effectRef>
          <a:fontRef idx="minor">
            <a:schemeClr val="dk1"/>
          </a:fontRef>
        </p:style>
      </p:pic>
      <p:pic>
        <p:nvPicPr>
          <p:cNvPr id="30" name="Imagen 29">
            <a:extLst>
              <a:ext uri="{FF2B5EF4-FFF2-40B4-BE49-F238E27FC236}">
                <a16:creationId xmlns:a16="http://schemas.microsoft.com/office/drawing/2014/main" id="{8C3122C9-EBB6-44A6-813F-7CEBF8917539}"/>
              </a:ext>
            </a:extLst>
          </p:cNvPr>
          <p:cNvPicPr>
            <a:picLocks noChangeAspect="1"/>
          </p:cNvPicPr>
          <p:nvPr/>
        </p:nvPicPr>
        <p:blipFill>
          <a:blip r:embed="rId8"/>
          <a:stretch>
            <a:fillRect/>
          </a:stretch>
        </p:blipFill>
        <p:spPr>
          <a:xfrm>
            <a:off x="7087843" y="4416056"/>
            <a:ext cx="3171767" cy="1901716"/>
          </a:xfrm>
          <a:prstGeom prst="rect">
            <a:avLst/>
          </a:prstGeom>
        </p:spPr>
        <p:style>
          <a:lnRef idx="2">
            <a:schemeClr val="dk1"/>
          </a:lnRef>
          <a:fillRef idx="1">
            <a:schemeClr val="lt1"/>
          </a:fillRef>
          <a:effectRef idx="0">
            <a:schemeClr val="dk1"/>
          </a:effectRef>
          <a:fontRef idx="minor">
            <a:schemeClr val="dk1"/>
          </a:fontRef>
        </p:style>
      </p:pic>
      <p:pic>
        <p:nvPicPr>
          <p:cNvPr id="32" name="Imagen 31">
            <a:extLst>
              <a:ext uri="{FF2B5EF4-FFF2-40B4-BE49-F238E27FC236}">
                <a16:creationId xmlns:a16="http://schemas.microsoft.com/office/drawing/2014/main" id="{E384C33E-836D-4D08-BB0B-351216976C7E}"/>
              </a:ext>
            </a:extLst>
          </p:cNvPr>
          <p:cNvPicPr>
            <a:picLocks noChangeAspect="1"/>
          </p:cNvPicPr>
          <p:nvPr/>
        </p:nvPicPr>
        <p:blipFill>
          <a:blip r:embed="rId9"/>
          <a:stretch>
            <a:fillRect/>
          </a:stretch>
        </p:blipFill>
        <p:spPr>
          <a:xfrm>
            <a:off x="10381263" y="4416056"/>
            <a:ext cx="1513837" cy="1875249"/>
          </a:xfrm>
          <a:prstGeom prst="rect">
            <a:avLst/>
          </a:prstGeom>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1494917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n 9">
            <a:extLst>
              <a:ext uri="{FF2B5EF4-FFF2-40B4-BE49-F238E27FC236}">
                <a16:creationId xmlns:a16="http://schemas.microsoft.com/office/drawing/2014/main" id="{E4650EEB-5189-4AAD-98A5-A95BE4D0585D}"/>
              </a:ext>
            </a:extLst>
          </p:cNvPr>
          <p:cNvPicPr>
            <a:picLocks noChangeAspect="1"/>
          </p:cNvPicPr>
          <p:nvPr/>
        </p:nvPicPr>
        <p:blipFill>
          <a:blip r:embed="rId2"/>
          <a:stretch>
            <a:fillRect/>
          </a:stretch>
        </p:blipFill>
        <p:spPr>
          <a:xfrm>
            <a:off x="7409836" y="2697416"/>
            <a:ext cx="2735487" cy="1463167"/>
          </a:xfrm>
          <a:prstGeom prst="rect">
            <a:avLst/>
          </a:prstGeom>
        </p:spPr>
        <p:style>
          <a:lnRef idx="2">
            <a:schemeClr val="dk1"/>
          </a:lnRef>
          <a:fillRef idx="1">
            <a:schemeClr val="lt1"/>
          </a:fillRef>
          <a:effectRef idx="0">
            <a:schemeClr val="dk1"/>
          </a:effectRef>
          <a:fontRef idx="minor">
            <a:schemeClr val="dk1"/>
          </a:fontRef>
        </p:style>
      </p:pic>
      <p:sp>
        <p:nvSpPr>
          <p:cNvPr id="2" name="Título 1">
            <a:extLst>
              <a:ext uri="{FF2B5EF4-FFF2-40B4-BE49-F238E27FC236}">
                <a16:creationId xmlns:a16="http://schemas.microsoft.com/office/drawing/2014/main" id="{0D33E0F9-BC58-46B4-9C16-E1AF8B229723}"/>
              </a:ext>
            </a:extLst>
          </p:cNvPr>
          <p:cNvSpPr>
            <a:spLocks noGrp="1"/>
          </p:cNvSpPr>
          <p:nvPr>
            <p:ph type="title"/>
          </p:nvPr>
        </p:nvSpPr>
        <p:spPr/>
        <p:txBody>
          <a:bodyPr/>
          <a:lstStyle/>
          <a:p>
            <a:r>
              <a:rPr lang="es-CO" dirty="0" err="1"/>
              <a:t>While</a:t>
            </a:r>
            <a:r>
              <a:rPr lang="es-CO" dirty="0"/>
              <a:t> – Ejercicios identificar errores</a:t>
            </a:r>
          </a:p>
        </p:txBody>
      </p:sp>
      <p:sp>
        <p:nvSpPr>
          <p:cNvPr id="3" name="Marcador de texto 2">
            <a:extLst>
              <a:ext uri="{FF2B5EF4-FFF2-40B4-BE49-F238E27FC236}">
                <a16:creationId xmlns:a16="http://schemas.microsoft.com/office/drawing/2014/main" id="{0DFB2A05-A8F0-4D03-B65A-FA08B41FEA7B}"/>
              </a:ext>
            </a:extLst>
          </p:cNvPr>
          <p:cNvSpPr>
            <a:spLocks noGrp="1"/>
          </p:cNvSpPr>
          <p:nvPr>
            <p:ph type="body" idx="1"/>
          </p:nvPr>
        </p:nvSpPr>
        <p:spPr/>
        <p:txBody>
          <a:bodyPr>
            <a:normAutofit/>
          </a:bodyPr>
          <a:lstStyle/>
          <a:p>
            <a:r>
              <a:rPr lang="es-CO" sz="2400" dirty="0"/>
              <a:t>Identifique los errores en los siguientes códigos:</a:t>
            </a:r>
          </a:p>
        </p:txBody>
      </p:sp>
      <p:sp>
        <p:nvSpPr>
          <p:cNvPr id="4" name="Marcador de número de diapositiva 3">
            <a:extLst>
              <a:ext uri="{FF2B5EF4-FFF2-40B4-BE49-F238E27FC236}">
                <a16:creationId xmlns:a16="http://schemas.microsoft.com/office/drawing/2014/main" id="{B67F8409-0209-48D2-B5D3-ACDFB92A2F3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CO" smtClean="0"/>
              <a:t>13</a:t>
            </a:fld>
            <a:endParaRPr lang="es-CO"/>
          </a:p>
        </p:txBody>
      </p:sp>
      <p:sp>
        <p:nvSpPr>
          <p:cNvPr id="7" name="Google Shape;536;p26">
            <a:extLst>
              <a:ext uri="{FF2B5EF4-FFF2-40B4-BE49-F238E27FC236}">
                <a16:creationId xmlns:a16="http://schemas.microsoft.com/office/drawing/2014/main" id="{7202B0F9-7BFE-45AF-822B-448206F23888}"/>
              </a:ext>
            </a:extLst>
          </p:cNvPr>
          <p:cNvSpPr/>
          <p:nvPr/>
        </p:nvSpPr>
        <p:spPr>
          <a:xfrm>
            <a:off x="3728816" y="4006984"/>
            <a:ext cx="2827265" cy="1463167"/>
          </a:xfrm>
          <a:prstGeom prst="rect">
            <a:avLst/>
          </a:prstGeom>
          <a:gradFill>
            <a:gsLst>
              <a:gs pos="0">
                <a:srgbClr val="D95D91"/>
              </a:gs>
              <a:gs pos="100000">
                <a:srgbClr val="C33776"/>
              </a:gs>
            </a:gsLst>
            <a:path path="circle">
              <a:fillToRect t="100000" r="100000"/>
            </a:path>
            <a:tileRect l="-100000" b="-100000"/>
          </a:gradFill>
          <a:ln>
            <a:noFill/>
          </a:ln>
          <a:effectLst>
            <a:outerShdw blurRad="38100" dist="25400" dir="5400000" rotWithShape="0">
              <a:srgbClr val="000000">
                <a:alpha val="6392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s-CO" sz="1600" b="1" i="0" u="none" strike="noStrike" cap="none" dirty="0">
                <a:solidFill>
                  <a:schemeClr val="bg1"/>
                </a:solidFill>
                <a:latin typeface="Calibri"/>
                <a:ea typeface="Calibri"/>
                <a:cs typeface="Calibri"/>
                <a:sym typeface="Calibri"/>
              </a:rPr>
              <a:t>Falta el cambio en la variable de control. Si se ejecuta imprimiría el número 1 de manera infinita. Ya que la condición nunca será falsa.</a:t>
            </a:r>
            <a:endParaRPr dirty="0">
              <a:solidFill>
                <a:schemeClr val="bg1"/>
              </a:solidFill>
            </a:endParaRPr>
          </a:p>
        </p:txBody>
      </p:sp>
      <p:sp>
        <p:nvSpPr>
          <p:cNvPr id="13" name="Google Shape;536;p26">
            <a:extLst>
              <a:ext uri="{FF2B5EF4-FFF2-40B4-BE49-F238E27FC236}">
                <a16:creationId xmlns:a16="http://schemas.microsoft.com/office/drawing/2014/main" id="{DC9AB972-0B28-4A27-B035-50BC168C27F3}"/>
              </a:ext>
            </a:extLst>
          </p:cNvPr>
          <p:cNvSpPr/>
          <p:nvPr/>
        </p:nvSpPr>
        <p:spPr>
          <a:xfrm>
            <a:off x="7432534" y="4410883"/>
            <a:ext cx="2690093" cy="1663346"/>
          </a:xfrm>
          <a:prstGeom prst="rect">
            <a:avLst/>
          </a:prstGeom>
          <a:gradFill>
            <a:gsLst>
              <a:gs pos="0">
                <a:srgbClr val="D95D91"/>
              </a:gs>
              <a:gs pos="100000">
                <a:srgbClr val="C33776"/>
              </a:gs>
            </a:gsLst>
            <a:path path="circle">
              <a:fillToRect t="100000" r="100000"/>
            </a:path>
            <a:tileRect l="-100000" b="-100000"/>
          </a:gradFill>
          <a:ln>
            <a:noFill/>
          </a:ln>
          <a:effectLst>
            <a:outerShdw blurRad="38100" dist="25400" dir="5400000" rotWithShape="0">
              <a:srgbClr val="000000">
                <a:alpha val="6392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s-CO" sz="1600" b="1" i="0" u="none" strike="noStrike" cap="none" dirty="0">
                <a:solidFill>
                  <a:schemeClr val="bg1"/>
                </a:solidFill>
                <a:latin typeface="Calibri"/>
                <a:ea typeface="Calibri"/>
                <a:cs typeface="Calibri"/>
                <a:sym typeface="Calibri"/>
              </a:rPr>
              <a:t>Cambio sobre la variable de control mal tabulado. Debería ir dentro del cuerpo del </a:t>
            </a:r>
            <a:r>
              <a:rPr lang="es-CO" sz="1600" b="1" i="0" u="none" strike="noStrike" cap="none" dirty="0" err="1">
                <a:solidFill>
                  <a:schemeClr val="bg1"/>
                </a:solidFill>
                <a:latin typeface="Calibri"/>
                <a:ea typeface="Calibri"/>
                <a:cs typeface="Calibri"/>
                <a:sym typeface="Calibri"/>
              </a:rPr>
              <a:t>while</a:t>
            </a:r>
            <a:r>
              <a:rPr lang="es-CO" sz="1600" b="1" i="0" u="none" strike="noStrike" cap="none" dirty="0">
                <a:solidFill>
                  <a:schemeClr val="bg1"/>
                </a:solidFill>
                <a:latin typeface="Calibri"/>
                <a:ea typeface="Calibri"/>
                <a:cs typeface="Calibri"/>
                <a:sym typeface="Calibri"/>
              </a:rPr>
              <a:t>. En este caso imprimirá el número 1 de manera infinita.</a:t>
            </a:r>
            <a:endParaRPr dirty="0">
              <a:solidFill>
                <a:schemeClr val="bg1"/>
              </a:solidFill>
            </a:endParaRPr>
          </a:p>
        </p:txBody>
      </p:sp>
      <p:sp>
        <p:nvSpPr>
          <p:cNvPr id="15" name="Elipse 14">
            <a:extLst>
              <a:ext uri="{FF2B5EF4-FFF2-40B4-BE49-F238E27FC236}">
                <a16:creationId xmlns:a16="http://schemas.microsoft.com/office/drawing/2014/main" id="{037D1F59-33D8-4190-B798-B61BF87D186A}"/>
              </a:ext>
            </a:extLst>
          </p:cNvPr>
          <p:cNvSpPr/>
          <p:nvPr/>
        </p:nvSpPr>
        <p:spPr>
          <a:xfrm>
            <a:off x="7750197" y="3798349"/>
            <a:ext cx="1334809" cy="324923"/>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8" name="Imagen 7">
            <a:extLst>
              <a:ext uri="{FF2B5EF4-FFF2-40B4-BE49-F238E27FC236}">
                <a16:creationId xmlns:a16="http://schemas.microsoft.com/office/drawing/2014/main" id="{5D772397-0BEF-414F-88A5-7EBEA84A8815}"/>
              </a:ext>
            </a:extLst>
          </p:cNvPr>
          <p:cNvPicPr>
            <a:picLocks noChangeAspect="1"/>
          </p:cNvPicPr>
          <p:nvPr/>
        </p:nvPicPr>
        <p:blipFill>
          <a:blip r:embed="rId3"/>
          <a:stretch>
            <a:fillRect/>
          </a:stretch>
        </p:blipFill>
        <p:spPr>
          <a:xfrm>
            <a:off x="3728816" y="2442824"/>
            <a:ext cx="2827265" cy="1316808"/>
          </a:xfrm>
          <a:prstGeom prst="rect">
            <a:avLst/>
          </a:prstGeom>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4140687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3" grpId="0" animBg="1"/>
      <p:bldP spid="15"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A3F08471-D910-4376-BB97-FCFFA108C76A}"/>
              </a:ext>
            </a:extLst>
          </p:cNvPr>
          <p:cNvPicPr>
            <a:picLocks noChangeAspect="1"/>
          </p:cNvPicPr>
          <p:nvPr/>
        </p:nvPicPr>
        <p:blipFill>
          <a:blip r:embed="rId2"/>
          <a:stretch>
            <a:fillRect/>
          </a:stretch>
        </p:blipFill>
        <p:spPr>
          <a:xfrm>
            <a:off x="2865200" y="2413244"/>
            <a:ext cx="2694124" cy="1514878"/>
          </a:xfrm>
          <a:prstGeom prst="rect">
            <a:avLst/>
          </a:prstGeom>
        </p:spPr>
        <p:style>
          <a:lnRef idx="2">
            <a:schemeClr val="dk1"/>
          </a:lnRef>
          <a:fillRef idx="1">
            <a:schemeClr val="lt1"/>
          </a:fillRef>
          <a:effectRef idx="0">
            <a:schemeClr val="dk1"/>
          </a:effectRef>
          <a:fontRef idx="minor">
            <a:schemeClr val="dk1"/>
          </a:fontRef>
        </p:style>
      </p:pic>
      <p:sp>
        <p:nvSpPr>
          <p:cNvPr id="2" name="Título 1">
            <a:extLst>
              <a:ext uri="{FF2B5EF4-FFF2-40B4-BE49-F238E27FC236}">
                <a16:creationId xmlns:a16="http://schemas.microsoft.com/office/drawing/2014/main" id="{0D33E0F9-BC58-46B4-9C16-E1AF8B229723}"/>
              </a:ext>
            </a:extLst>
          </p:cNvPr>
          <p:cNvSpPr>
            <a:spLocks noGrp="1"/>
          </p:cNvSpPr>
          <p:nvPr>
            <p:ph type="title"/>
          </p:nvPr>
        </p:nvSpPr>
        <p:spPr/>
        <p:txBody>
          <a:bodyPr/>
          <a:lstStyle/>
          <a:p>
            <a:r>
              <a:rPr lang="es-CO" dirty="0" err="1"/>
              <a:t>While</a:t>
            </a:r>
            <a:r>
              <a:rPr lang="es-CO" dirty="0"/>
              <a:t> – Ejercicios identificar errores – II </a:t>
            </a:r>
          </a:p>
        </p:txBody>
      </p:sp>
      <p:sp>
        <p:nvSpPr>
          <p:cNvPr id="3" name="Marcador de texto 2">
            <a:extLst>
              <a:ext uri="{FF2B5EF4-FFF2-40B4-BE49-F238E27FC236}">
                <a16:creationId xmlns:a16="http://schemas.microsoft.com/office/drawing/2014/main" id="{0DFB2A05-A8F0-4D03-B65A-FA08B41FEA7B}"/>
              </a:ext>
            </a:extLst>
          </p:cNvPr>
          <p:cNvSpPr>
            <a:spLocks noGrp="1"/>
          </p:cNvSpPr>
          <p:nvPr>
            <p:ph type="body" idx="1"/>
          </p:nvPr>
        </p:nvSpPr>
        <p:spPr>
          <a:xfrm>
            <a:off x="2076994" y="1410789"/>
            <a:ext cx="9666016" cy="1054077"/>
          </a:xfrm>
        </p:spPr>
        <p:txBody>
          <a:bodyPr>
            <a:normAutofit/>
          </a:bodyPr>
          <a:lstStyle/>
          <a:p>
            <a:r>
              <a:rPr lang="es-CO" sz="2400" dirty="0"/>
              <a:t>Identifique los errores en los siguientes códigos:</a:t>
            </a:r>
          </a:p>
        </p:txBody>
      </p:sp>
      <p:sp>
        <p:nvSpPr>
          <p:cNvPr id="4" name="Marcador de número de diapositiva 3">
            <a:extLst>
              <a:ext uri="{FF2B5EF4-FFF2-40B4-BE49-F238E27FC236}">
                <a16:creationId xmlns:a16="http://schemas.microsoft.com/office/drawing/2014/main" id="{B67F8409-0209-48D2-B5D3-ACDFB92A2F3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CO" smtClean="0"/>
              <a:t>14</a:t>
            </a:fld>
            <a:endParaRPr lang="es-CO"/>
          </a:p>
        </p:txBody>
      </p:sp>
      <p:sp>
        <p:nvSpPr>
          <p:cNvPr id="10" name="Google Shape;536;p26">
            <a:extLst>
              <a:ext uri="{FF2B5EF4-FFF2-40B4-BE49-F238E27FC236}">
                <a16:creationId xmlns:a16="http://schemas.microsoft.com/office/drawing/2014/main" id="{0F33FFBC-9D51-4AB7-A36D-D0F5A92E821B}"/>
              </a:ext>
            </a:extLst>
          </p:cNvPr>
          <p:cNvSpPr/>
          <p:nvPr/>
        </p:nvSpPr>
        <p:spPr>
          <a:xfrm>
            <a:off x="2865200" y="4245509"/>
            <a:ext cx="2690093" cy="1054077"/>
          </a:xfrm>
          <a:prstGeom prst="rect">
            <a:avLst/>
          </a:prstGeom>
          <a:gradFill>
            <a:gsLst>
              <a:gs pos="0">
                <a:srgbClr val="D95D91"/>
              </a:gs>
              <a:gs pos="100000">
                <a:srgbClr val="C33776"/>
              </a:gs>
            </a:gsLst>
            <a:path path="circle">
              <a:fillToRect t="100000" r="100000"/>
            </a:path>
            <a:tileRect l="-100000" b="-100000"/>
          </a:gradFill>
          <a:ln>
            <a:noFill/>
          </a:ln>
          <a:effectLst>
            <a:outerShdw blurRad="38100" dist="25400" dir="5400000" rotWithShape="0">
              <a:srgbClr val="000000">
                <a:alpha val="6392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s-CO" sz="1600" b="1" i="0" u="none" strike="noStrike" cap="none" dirty="0">
                <a:solidFill>
                  <a:schemeClr val="bg1"/>
                </a:solidFill>
                <a:latin typeface="Calibri"/>
                <a:ea typeface="Calibri"/>
                <a:cs typeface="Calibri"/>
                <a:sym typeface="Calibri"/>
              </a:rPr>
              <a:t>Prueba sobre la variable de control mal definida.</a:t>
            </a:r>
            <a:br>
              <a:rPr lang="es-CO" sz="1600" b="1" i="0" u="none" strike="noStrike" cap="none" dirty="0">
                <a:solidFill>
                  <a:schemeClr val="bg1"/>
                </a:solidFill>
                <a:latin typeface="Calibri"/>
                <a:ea typeface="Calibri"/>
                <a:cs typeface="Calibri"/>
                <a:sym typeface="Calibri"/>
              </a:rPr>
            </a:br>
            <a:r>
              <a:rPr lang="es-CO" sz="1600" b="1" i="0" u="none" strike="noStrike" cap="none" dirty="0">
                <a:solidFill>
                  <a:schemeClr val="bg1"/>
                </a:solidFill>
                <a:latin typeface="Calibri"/>
                <a:ea typeface="Calibri"/>
                <a:cs typeface="Calibri"/>
                <a:sym typeface="Calibri"/>
              </a:rPr>
              <a:t>i siempre será mayor a 0.</a:t>
            </a:r>
            <a:endParaRPr dirty="0">
              <a:solidFill>
                <a:schemeClr val="bg1"/>
              </a:solidFill>
            </a:endParaRPr>
          </a:p>
        </p:txBody>
      </p:sp>
      <p:sp>
        <p:nvSpPr>
          <p:cNvPr id="14" name="Elipse 13">
            <a:extLst>
              <a:ext uri="{FF2B5EF4-FFF2-40B4-BE49-F238E27FC236}">
                <a16:creationId xmlns:a16="http://schemas.microsoft.com/office/drawing/2014/main" id="{117288A0-1B67-42C6-8D14-0942BAD8CC84}"/>
              </a:ext>
            </a:extLst>
          </p:cNvPr>
          <p:cNvSpPr/>
          <p:nvPr/>
        </p:nvSpPr>
        <p:spPr>
          <a:xfrm>
            <a:off x="4124155" y="2830618"/>
            <a:ext cx="1175431" cy="340065"/>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pic>
        <p:nvPicPr>
          <p:cNvPr id="18" name="Imagen 17">
            <a:extLst>
              <a:ext uri="{FF2B5EF4-FFF2-40B4-BE49-F238E27FC236}">
                <a16:creationId xmlns:a16="http://schemas.microsoft.com/office/drawing/2014/main" id="{EFF46442-E347-4302-AD11-6C85369B7E10}"/>
              </a:ext>
            </a:extLst>
          </p:cNvPr>
          <p:cNvPicPr>
            <a:picLocks noChangeAspect="1"/>
          </p:cNvPicPr>
          <p:nvPr/>
        </p:nvPicPr>
        <p:blipFill>
          <a:blip r:embed="rId3"/>
          <a:stretch>
            <a:fillRect/>
          </a:stretch>
        </p:blipFill>
        <p:spPr>
          <a:xfrm>
            <a:off x="6329209" y="2380662"/>
            <a:ext cx="4632092" cy="3455756"/>
          </a:xfrm>
          <a:prstGeom prst="rect">
            <a:avLst/>
          </a:prstGeom>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2694797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1415EB24-A18C-40FF-808E-3830E3C23060}"/>
              </a:ext>
            </a:extLst>
          </p:cNvPr>
          <p:cNvPicPr>
            <a:picLocks noChangeAspect="1"/>
          </p:cNvPicPr>
          <p:nvPr/>
        </p:nvPicPr>
        <p:blipFill>
          <a:blip r:embed="rId2"/>
          <a:stretch>
            <a:fillRect/>
          </a:stretch>
        </p:blipFill>
        <p:spPr>
          <a:xfrm>
            <a:off x="2518311" y="1746421"/>
            <a:ext cx="4958307" cy="3410347"/>
          </a:xfrm>
          <a:prstGeom prst="rect">
            <a:avLst/>
          </a:prstGeom>
        </p:spPr>
        <p:style>
          <a:lnRef idx="2">
            <a:schemeClr val="dk1"/>
          </a:lnRef>
          <a:fillRef idx="1">
            <a:schemeClr val="lt1"/>
          </a:fillRef>
          <a:effectRef idx="0">
            <a:schemeClr val="dk1"/>
          </a:effectRef>
          <a:fontRef idx="minor">
            <a:schemeClr val="dk1"/>
          </a:fontRef>
        </p:style>
      </p:pic>
      <p:sp>
        <p:nvSpPr>
          <p:cNvPr id="2" name="Título 1">
            <a:extLst>
              <a:ext uri="{FF2B5EF4-FFF2-40B4-BE49-F238E27FC236}">
                <a16:creationId xmlns:a16="http://schemas.microsoft.com/office/drawing/2014/main" id="{D71738BD-C2E6-4989-837E-F0C211EBD1CC}"/>
              </a:ext>
            </a:extLst>
          </p:cNvPr>
          <p:cNvSpPr>
            <a:spLocks noGrp="1"/>
          </p:cNvSpPr>
          <p:nvPr>
            <p:ph type="title"/>
          </p:nvPr>
        </p:nvSpPr>
        <p:spPr/>
        <p:txBody>
          <a:bodyPr/>
          <a:lstStyle/>
          <a:p>
            <a:r>
              <a:rPr lang="es-CO" dirty="0" err="1"/>
              <a:t>While</a:t>
            </a:r>
            <a:r>
              <a:rPr lang="es-CO" dirty="0"/>
              <a:t> – Ejercicio flujo de ejecución </a:t>
            </a:r>
          </a:p>
        </p:txBody>
      </p:sp>
      <p:sp>
        <p:nvSpPr>
          <p:cNvPr id="4" name="Marcador de número de diapositiva 3">
            <a:extLst>
              <a:ext uri="{FF2B5EF4-FFF2-40B4-BE49-F238E27FC236}">
                <a16:creationId xmlns:a16="http://schemas.microsoft.com/office/drawing/2014/main" id="{7283DB31-7F40-4DA5-ADB0-D15A96CBA84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CO" smtClean="0"/>
              <a:t>15</a:t>
            </a:fld>
            <a:endParaRPr lang="es-CO"/>
          </a:p>
        </p:txBody>
      </p:sp>
      <p:sp>
        <p:nvSpPr>
          <p:cNvPr id="14" name="Google Shape;558;p27">
            <a:extLst>
              <a:ext uri="{FF2B5EF4-FFF2-40B4-BE49-F238E27FC236}">
                <a16:creationId xmlns:a16="http://schemas.microsoft.com/office/drawing/2014/main" id="{374E2C4C-163F-43F9-95BA-3286D60584D4}"/>
              </a:ext>
            </a:extLst>
          </p:cNvPr>
          <p:cNvSpPr/>
          <p:nvPr/>
        </p:nvSpPr>
        <p:spPr>
          <a:xfrm>
            <a:off x="8245590" y="3846870"/>
            <a:ext cx="3556381" cy="1155066"/>
          </a:xfrm>
          <a:prstGeom prst="rect">
            <a:avLst/>
          </a:prstGeom>
          <a:gradFill>
            <a:gsLst>
              <a:gs pos="0">
                <a:srgbClr val="FAAD15"/>
              </a:gs>
              <a:gs pos="100000">
                <a:srgbClr val="FB9815"/>
              </a:gs>
            </a:gsLst>
            <a:lin ang="5400000" scaled="0"/>
          </a:gradFill>
        </p:spPr>
        <p:style>
          <a:lnRef idx="0">
            <a:schemeClr val="accent3"/>
          </a:lnRef>
          <a:fillRef idx="3">
            <a:schemeClr val="accent3"/>
          </a:fillRef>
          <a:effectRef idx="3">
            <a:schemeClr val="accent3"/>
          </a:effectRef>
          <a:fontRef idx="minor">
            <a:schemeClr val="lt1"/>
          </a:fontRef>
        </p:style>
        <p:txBody>
          <a:bodyPr rtlCol="0" anchor="ctr"/>
          <a:lstStyle/>
          <a:p>
            <a:pPr algn="ctr"/>
            <a:r>
              <a:rPr lang="es-CO" b="1" dirty="0">
                <a:solidFill>
                  <a:schemeClr val="tx1"/>
                </a:solidFill>
                <a:sym typeface="Calibri"/>
              </a:rPr>
              <a:t>Suponiendo que se ejecuta el código, ¿cuáles líneas y en qué orden se ejecutan?</a:t>
            </a:r>
            <a:endParaRPr lang="es-CO" b="1" dirty="0">
              <a:solidFill>
                <a:schemeClr val="tx1"/>
              </a:solidFill>
            </a:endParaRPr>
          </a:p>
        </p:txBody>
      </p:sp>
      <p:sp>
        <p:nvSpPr>
          <p:cNvPr id="15" name="Google Shape;536;p26">
            <a:extLst>
              <a:ext uri="{FF2B5EF4-FFF2-40B4-BE49-F238E27FC236}">
                <a16:creationId xmlns:a16="http://schemas.microsoft.com/office/drawing/2014/main" id="{7772C494-2D0C-46CE-B5E3-EAEFCAE5744C}"/>
              </a:ext>
            </a:extLst>
          </p:cNvPr>
          <p:cNvSpPr/>
          <p:nvPr/>
        </p:nvSpPr>
        <p:spPr>
          <a:xfrm>
            <a:off x="8245590" y="5112337"/>
            <a:ext cx="3556381" cy="800519"/>
          </a:xfrm>
          <a:prstGeom prst="rect">
            <a:avLst/>
          </a:prstGeom>
          <a:gradFill>
            <a:gsLst>
              <a:gs pos="0">
                <a:srgbClr val="D95D91"/>
              </a:gs>
              <a:gs pos="100000">
                <a:srgbClr val="C33776"/>
              </a:gs>
            </a:gsLst>
            <a:path path="circle">
              <a:fillToRect t="100000" r="100000"/>
            </a:path>
            <a:tileRect l="-100000" b="-100000"/>
          </a:gradFill>
          <a:ln>
            <a:noFill/>
          </a:ln>
          <a:effectLst>
            <a:outerShdw blurRad="38100" dist="25400" dir="5400000" rotWithShape="0">
              <a:srgbClr val="000000">
                <a:alpha val="6392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s-CO" sz="1600" b="1" i="0" u="none" strike="noStrike" cap="none" dirty="0">
                <a:solidFill>
                  <a:schemeClr val="bg1"/>
                </a:solidFill>
                <a:latin typeface="Calibri"/>
                <a:ea typeface="Calibri"/>
                <a:cs typeface="Calibri"/>
                <a:sym typeface="Calibri"/>
              </a:rPr>
              <a:t>R//: Se ejecutan las líneas:</a:t>
            </a:r>
            <a:br>
              <a:rPr lang="es-CO" sz="1600" b="1" i="0" u="none" strike="noStrike" cap="none" dirty="0">
                <a:solidFill>
                  <a:schemeClr val="bg1"/>
                </a:solidFill>
                <a:latin typeface="Calibri"/>
                <a:ea typeface="Calibri"/>
                <a:cs typeface="Calibri"/>
                <a:sym typeface="Calibri"/>
              </a:rPr>
            </a:br>
            <a:r>
              <a:rPr lang="es-CO" sz="1600" b="1" i="0" u="none" strike="noStrike" cap="none" dirty="0">
                <a:solidFill>
                  <a:schemeClr val="bg1"/>
                </a:solidFill>
                <a:latin typeface="Calibri"/>
                <a:ea typeface="Calibri"/>
                <a:cs typeface="Calibri"/>
                <a:sym typeface="Calibri"/>
              </a:rPr>
              <a:t>1, 2, 3, 5, 2, 3, 5, 2, 3, 4, 5, 2, 7</a:t>
            </a:r>
            <a:endParaRPr dirty="0">
              <a:solidFill>
                <a:schemeClr val="bg1"/>
              </a:solidFill>
            </a:endParaRPr>
          </a:p>
        </p:txBody>
      </p:sp>
      <p:sp>
        <p:nvSpPr>
          <p:cNvPr id="16" name="Google Shape;558;p27">
            <a:extLst>
              <a:ext uri="{FF2B5EF4-FFF2-40B4-BE49-F238E27FC236}">
                <a16:creationId xmlns:a16="http://schemas.microsoft.com/office/drawing/2014/main" id="{E8B2FBBD-3D9F-4ECE-9F34-6F70789CC3DA}"/>
              </a:ext>
            </a:extLst>
          </p:cNvPr>
          <p:cNvSpPr/>
          <p:nvPr/>
        </p:nvSpPr>
        <p:spPr>
          <a:xfrm>
            <a:off x="9024729" y="1724015"/>
            <a:ext cx="1946674" cy="543849"/>
          </a:xfrm>
          <a:prstGeom prst="rect">
            <a:avLst/>
          </a:prstGeom>
          <a:gradFill>
            <a:gsLst>
              <a:gs pos="0">
                <a:srgbClr val="FAAD15"/>
              </a:gs>
              <a:gs pos="100000">
                <a:srgbClr val="FB9815"/>
              </a:gs>
            </a:gsLst>
            <a:path path="circle">
              <a:fillToRect t="100000" r="100000"/>
            </a:path>
            <a:tileRect l="-100000" b="-100000"/>
          </a:gradFill>
          <a:ln>
            <a:noFill/>
          </a:ln>
          <a:effectLst>
            <a:outerShdw blurRad="38100" dist="25400" dir="5400000" rotWithShape="0">
              <a:srgbClr val="000000">
                <a:alpha val="6392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s-CO" sz="1800" b="1" i="0" u="none" strike="noStrike" cap="none">
                <a:solidFill>
                  <a:schemeClr val="dk1"/>
                </a:solidFill>
                <a:latin typeface="Calibri"/>
                <a:ea typeface="Calibri"/>
                <a:cs typeface="Calibri"/>
                <a:sym typeface="Calibri"/>
              </a:rPr>
              <a:t>¿Qué imprime?</a:t>
            </a:r>
            <a:endParaRPr/>
          </a:p>
        </p:txBody>
      </p:sp>
      <p:sp>
        <p:nvSpPr>
          <p:cNvPr id="25" name="Rectángulo: esquinas redondeadas 24">
            <a:extLst>
              <a:ext uri="{FF2B5EF4-FFF2-40B4-BE49-F238E27FC236}">
                <a16:creationId xmlns:a16="http://schemas.microsoft.com/office/drawing/2014/main" id="{C03DB5E6-0747-4157-B8B2-DB6BBF04E1EB}"/>
              </a:ext>
            </a:extLst>
          </p:cNvPr>
          <p:cNvSpPr/>
          <p:nvPr/>
        </p:nvSpPr>
        <p:spPr>
          <a:xfrm>
            <a:off x="2359342" y="5434863"/>
            <a:ext cx="2458463" cy="358543"/>
          </a:xfrm>
          <a:prstGeom prst="roundRect">
            <a:avLst/>
          </a:prstGeom>
          <a:noFill/>
          <a:ln w="444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dirty="0">
                <a:solidFill>
                  <a:schemeClr val="tx1"/>
                </a:solidFill>
              </a:rPr>
              <a:t>1era iteración / i = 1</a:t>
            </a:r>
          </a:p>
        </p:txBody>
      </p:sp>
      <p:sp>
        <p:nvSpPr>
          <p:cNvPr id="31" name="Rectángulo: esquinas redondeadas 30">
            <a:extLst>
              <a:ext uri="{FF2B5EF4-FFF2-40B4-BE49-F238E27FC236}">
                <a16:creationId xmlns:a16="http://schemas.microsoft.com/office/drawing/2014/main" id="{0A424763-AF02-40F7-8DD0-1F92D11283D5}"/>
              </a:ext>
            </a:extLst>
          </p:cNvPr>
          <p:cNvSpPr/>
          <p:nvPr/>
        </p:nvSpPr>
        <p:spPr>
          <a:xfrm>
            <a:off x="2359342" y="5918988"/>
            <a:ext cx="2458463" cy="358543"/>
          </a:xfrm>
          <a:prstGeom prst="roundRect">
            <a:avLst/>
          </a:prstGeom>
          <a:noFill/>
          <a:ln w="444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dirty="0">
                <a:solidFill>
                  <a:schemeClr val="tx1"/>
                </a:solidFill>
              </a:rPr>
              <a:t>2da iteración / i = 3</a:t>
            </a:r>
          </a:p>
        </p:txBody>
      </p:sp>
      <p:sp>
        <p:nvSpPr>
          <p:cNvPr id="36" name="Rectángulo: esquinas redondeadas 35">
            <a:extLst>
              <a:ext uri="{FF2B5EF4-FFF2-40B4-BE49-F238E27FC236}">
                <a16:creationId xmlns:a16="http://schemas.microsoft.com/office/drawing/2014/main" id="{B8829449-CA11-4D5D-B114-BED50074E2EB}"/>
              </a:ext>
            </a:extLst>
          </p:cNvPr>
          <p:cNvSpPr/>
          <p:nvPr/>
        </p:nvSpPr>
        <p:spPr>
          <a:xfrm>
            <a:off x="5094157" y="5434863"/>
            <a:ext cx="2382461" cy="358543"/>
          </a:xfrm>
          <a:prstGeom prst="roundRect">
            <a:avLst/>
          </a:prstGeom>
          <a:noFill/>
          <a:ln w="444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dirty="0">
                <a:solidFill>
                  <a:schemeClr val="tx1"/>
                </a:solidFill>
              </a:rPr>
              <a:t>3era iteración / i = 5</a:t>
            </a:r>
          </a:p>
        </p:txBody>
      </p:sp>
      <p:sp>
        <p:nvSpPr>
          <p:cNvPr id="37" name="Rectángulo: esquinas redondeadas 36">
            <a:extLst>
              <a:ext uri="{FF2B5EF4-FFF2-40B4-BE49-F238E27FC236}">
                <a16:creationId xmlns:a16="http://schemas.microsoft.com/office/drawing/2014/main" id="{A6699233-AC97-4CFC-B6B4-9B557ADB7D01}"/>
              </a:ext>
            </a:extLst>
          </p:cNvPr>
          <p:cNvSpPr/>
          <p:nvPr/>
        </p:nvSpPr>
        <p:spPr>
          <a:xfrm>
            <a:off x="5094157" y="5918988"/>
            <a:ext cx="2382461" cy="358543"/>
          </a:xfrm>
          <a:prstGeom prst="roundRect">
            <a:avLst/>
          </a:prstGeom>
          <a:noFill/>
          <a:ln w="444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dirty="0">
                <a:solidFill>
                  <a:schemeClr val="tx1"/>
                </a:solidFill>
              </a:rPr>
              <a:t>4ta iteración / i = 7</a:t>
            </a:r>
          </a:p>
        </p:txBody>
      </p:sp>
      <p:sp>
        <p:nvSpPr>
          <p:cNvPr id="41" name="Google Shape;270;p8">
            <a:extLst>
              <a:ext uri="{FF2B5EF4-FFF2-40B4-BE49-F238E27FC236}">
                <a16:creationId xmlns:a16="http://schemas.microsoft.com/office/drawing/2014/main" id="{C6B7C5E4-B3C7-4AEA-AC85-F3033C10703D}"/>
              </a:ext>
            </a:extLst>
          </p:cNvPr>
          <p:cNvSpPr/>
          <p:nvPr/>
        </p:nvSpPr>
        <p:spPr>
          <a:xfrm>
            <a:off x="5881921" y="1500866"/>
            <a:ext cx="1798546" cy="446297"/>
          </a:xfrm>
          <a:prstGeom prst="rect">
            <a:avLst/>
          </a:prstGeom>
          <a:solidFill>
            <a:srgbClr val="00B0F0"/>
          </a:solidFill>
          <a:ln>
            <a:noFill/>
          </a:ln>
          <a:effectLst>
            <a:outerShdw blurRad="38100" dist="25400" dir="5400000" rotWithShape="0">
              <a:srgbClr val="000000">
                <a:alpha val="63921"/>
              </a:srgbClr>
            </a:outerShdw>
          </a:effectLst>
        </p:spPr>
        <p:txBody>
          <a:bodyPr spcFirstLastPara="1" wrap="square" lIns="91425" tIns="45700" rIns="91425" bIns="45700" anchor="ctr" anchorCtr="0">
            <a:noAutofit/>
          </a:bodyPr>
          <a:lstStyle/>
          <a:p>
            <a:pPr algn="ctr"/>
            <a:r>
              <a:rPr lang="es-CO" b="1" dirty="0">
                <a:solidFill>
                  <a:schemeClr val="dk1"/>
                </a:solidFill>
                <a:latin typeface="Calibri"/>
                <a:cs typeface="Calibri"/>
                <a:sym typeface="Calibri"/>
              </a:rPr>
              <a:t>Codifíquelo </a:t>
            </a:r>
            <a:endParaRPr b="1" dirty="0">
              <a:solidFill>
                <a:schemeClr val="dk1"/>
              </a:solidFill>
              <a:latin typeface="Calibri"/>
              <a:cs typeface="Calibri"/>
              <a:sym typeface="Arial"/>
            </a:endParaRPr>
          </a:p>
        </p:txBody>
      </p:sp>
      <p:sp>
        <p:nvSpPr>
          <p:cNvPr id="42" name="Rectángulo: esquinas redondeadas 41">
            <a:extLst>
              <a:ext uri="{FF2B5EF4-FFF2-40B4-BE49-F238E27FC236}">
                <a16:creationId xmlns:a16="http://schemas.microsoft.com/office/drawing/2014/main" id="{986D2BCC-3DC4-4489-8F50-697E1CB4A2A5}"/>
              </a:ext>
            </a:extLst>
          </p:cNvPr>
          <p:cNvSpPr/>
          <p:nvPr/>
        </p:nvSpPr>
        <p:spPr>
          <a:xfrm>
            <a:off x="2518311" y="1849774"/>
            <a:ext cx="400253" cy="358543"/>
          </a:xfrm>
          <a:prstGeom prst="roundRect">
            <a:avLst/>
          </a:prstGeom>
          <a:noFill/>
          <a:ln w="444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4" name="Rectángulo: esquinas redondeadas 43">
            <a:extLst>
              <a:ext uri="{FF2B5EF4-FFF2-40B4-BE49-F238E27FC236}">
                <a16:creationId xmlns:a16="http://schemas.microsoft.com/office/drawing/2014/main" id="{66435CCA-58C7-44EF-A29A-A965BD728A84}"/>
              </a:ext>
            </a:extLst>
          </p:cNvPr>
          <p:cNvSpPr/>
          <p:nvPr/>
        </p:nvSpPr>
        <p:spPr>
          <a:xfrm>
            <a:off x="2518311" y="4671913"/>
            <a:ext cx="400253" cy="358543"/>
          </a:xfrm>
          <a:prstGeom prst="roundRect">
            <a:avLst/>
          </a:prstGeom>
          <a:noFill/>
          <a:ln w="444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5" name="Rectángulo: esquinas redondeadas 44">
            <a:extLst>
              <a:ext uri="{FF2B5EF4-FFF2-40B4-BE49-F238E27FC236}">
                <a16:creationId xmlns:a16="http://schemas.microsoft.com/office/drawing/2014/main" id="{50E01163-CC17-4F25-89CB-FAF8791DCD3C}"/>
              </a:ext>
            </a:extLst>
          </p:cNvPr>
          <p:cNvSpPr/>
          <p:nvPr/>
        </p:nvSpPr>
        <p:spPr>
          <a:xfrm>
            <a:off x="2547807" y="2325577"/>
            <a:ext cx="400253" cy="358543"/>
          </a:xfrm>
          <a:prstGeom prst="roundRect">
            <a:avLst/>
          </a:prstGeom>
          <a:noFill/>
          <a:ln w="444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6" name="Rectángulo: esquinas redondeadas 45">
            <a:extLst>
              <a:ext uri="{FF2B5EF4-FFF2-40B4-BE49-F238E27FC236}">
                <a16:creationId xmlns:a16="http://schemas.microsoft.com/office/drawing/2014/main" id="{6BD76D46-C0B9-471A-9448-090BE382B012}"/>
              </a:ext>
            </a:extLst>
          </p:cNvPr>
          <p:cNvSpPr/>
          <p:nvPr/>
        </p:nvSpPr>
        <p:spPr>
          <a:xfrm>
            <a:off x="2547807" y="2782537"/>
            <a:ext cx="400253" cy="358543"/>
          </a:xfrm>
          <a:prstGeom prst="roundRect">
            <a:avLst/>
          </a:prstGeom>
          <a:noFill/>
          <a:ln w="444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7" name="Rectángulo: esquinas redondeadas 46">
            <a:extLst>
              <a:ext uri="{FF2B5EF4-FFF2-40B4-BE49-F238E27FC236}">
                <a16:creationId xmlns:a16="http://schemas.microsoft.com/office/drawing/2014/main" id="{524086A8-CCCC-45CC-BA79-22A6B41BBAE2}"/>
              </a:ext>
            </a:extLst>
          </p:cNvPr>
          <p:cNvSpPr/>
          <p:nvPr/>
        </p:nvSpPr>
        <p:spPr>
          <a:xfrm>
            <a:off x="2547807" y="3730421"/>
            <a:ext cx="400253" cy="358543"/>
          </a:xfrm>
          <a:prstGeom prst="roundRect">
            <a:avLst/>
          </a:prstGeom>
          <a:noFill/>
          <a:ln w="444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9" name="Rectángulo: esquinas redondeadas 48">
            <a:extLst>
              <a:ext uri="{FF2B5EF4-FFF2-40B4-BE49-F238E27FC236}">
                <a16:creationId xmlns:a16="http://schemas.microsoft.com/office/drawing/2014/main" id="{95C47286-7200-456D-8B7B-79F292B36141}"/>
              </a:ext>
            </a:extLst>
          </p:cNvPr>
          <p:cNvSpPr/>
          <p:nvPr/>
        </p:nvSpPr>
        <p:spPr>
          <a:xfrm>
            <a:off x="2591763" y="2319560"/>
            <a:ext cx="400253" cy="358543"/>
          </a:xfrm>
          <a:prstGeom prst="roundRect">
            <a:avLst/>
          </a:prstGeom>
          <a:noFill/>
          <a:ln w="444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0" name="Rectángulo: esquinas redondeadas 49">
            <a:extLst>
              <a:ext uri="{FF2B5EF4-FFF2-40B4-BE49-F238E27FC236}">
                <a16:creationId xmlns:a16="http://schemas.microsoft.com/office/drawing/2014/main" id="{B49D1C6A-079D-4697-ACDD-51B22A4DDD94}"/>
              </a:ext>
            </a:extLst>
          </p:cNvPr>
          <p:cNvSpPr/>
          <p:nvPr/>
        </p:nvSpPr>
        <p:spPr>
          <a:xfrm>
            <a:off x="2594468" y="2787262"/>
            <a:ext cx="400253" cy="358543"/>
          </a:xfrm>
          <a:prstGeom prst="roundRect">
            <a:avLst/>
          </a:prstGeom>
          <a:noFill/>
          <a:ln w="444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1" name="Rectángulo: esquinas redondeadas 50">
            <a:extLst>
              <a:ext uri="{FF2B5EF4-FFF2-40B4-BE49-F238E27FC236}">
                <a16:creationId xmlns:a16="http://schemas.microsoft.com/office/drawing/2014/main" id="{9CCF9D96-ED96-4E46-8B51-76551E53EA83}"/>
              </a:ext>
            </a:extLst>
          </p:cNvPr>
          <p:cNvSpPr/>
          <p:nvPr/>
        </p:nvSpPr>
        <p:spPr>
          <a:xfrm>
            <a:off x="2594468" y="3726255"/>
            <a:ext cx="400253" cy="358543"/>
          </a:xfrm>
          <a:prstGeom prst="roundRect">
            <a:avLst/>
          </a:prstGeom>
          <a:noFill/>
          <a:ln w="444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2" name="Rectángulo: esquinas redondeadas 51">
            <a:extLst>
              <a:ext uri="{FF2B5EF4-FFF2-40B4-BE49-F238E27FC236}">
                <a16:creationId xmlns:a16="http://schemas.microsoft.com/office/drawing/2014/main" id="{1B249AEF-9E22-4346-BFF4-D6746C1D6311}"/>
              </a:ext>
            </a:extLst>
          </p:cNvPr>
          <p:cNvSpPr/>
          <p:nvPr/>
        </p:nvSpPr>
        <p:spPr>
          <a:xfrm>
            <a:off x="2635719" y="2320063"/>
            <a:ext cx="400253" cy="358543"/>
          </a:xfrm>
          <a:prstGeom prst="roundRect">
            <a:avLst/>
          </a:prstGeom>
          <a:noFill/>
          <a:ln w="444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3" name="Rectángulo: esquinas redondeadas 52">
            <a:extLst>
              <a:ext uri="{FF2B5EF4-FFF2-40B4-BE49-F238E27FC236}">
                <a16:creationId xmlns:a16="http://schemas.microsoft.com/office/drawing/2014/main" id="{B4AD295D-C2E1-48DE-9A0E-08D7B9A61286}"/>
              </a:ext>
            </a:extLst>
          </p:cNvPr>
          <p:cNvSpPr/>
          <p:nvPr/>
        </p:nvSpPr>
        <p:spPr>
          <a:xfrm>
            <a:off x="2635718" y="2790038"/>
            <a:ext cx="400253" cy="358543"/>
          </a:xfrm>
          <a:prstGeom prst="roundRect">
            <a:avLst/>
          </a:prstGeom>
          <a:noFill/>
          <a:ln w="444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4" name="Rectángulo: esquinas redondeadas 53">
            <a:extLst>
              <a:ext uri="{FF2B5EF4-FFF2-40B4-BE49-F238E27FC236}">
                <a16:creationId xmlns:a16="http://schemas.microsoft.com/office/drawing/2014/main" id="{6D279C84-7DBD-4FA0-AFCC-A8D5425C2096}"/>
              </a:ext>
            </a:extLst>
          </p:cNvPr>
          <p:cNvSpPr/>
          <p:nvPr/>
        </p:nvSpPr>
        <p:spPr>
          <a:xfrm>
            <a:off x="2634028" y="3720948"/>
            <a:ext cx="400253" cy="358543"/>
          </a:xfrm>
          <a:prstGeom prst="roundRect">
            <a:avLst/>
          </a:prstGeom>
          <a:noFill/>
          <a:ln w="444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5" name="Rectángulo: esquinas redondeadas 54">
            <a:extLst>
              <a:ext uri="{FF2B5EF4-FFF2-40B4-BE49-F238E27FC236}">
                <a16:creationId xmlns:a16="http://schemas.microsoft.com/office/drawing/2014/main" id="{00784F21-873A-4350-8FAD-0A796B6EDCDB}"/>
              </a:ext>
            </a:extLst>
          </p:cNvPr>
          <p:cNvSpPr/>
          <p:nvPr/>
        </p:nvSpPr>
        <p:spPr>
          <a:xfrm>
            <a:off x="2634028" y="3263704"/>
            <a:ext cx="400253" cy="358543"/>
          </a:xfrm>
          <a:prstGeom prst="roundRect">
            <a:avLst/>
          </a:prstGeom>
          <a:noFill/>
          <a:ln w="444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6" name="Rectángulo: esquinas redondeadas 55">
            <a:extLst>
              <a:ext uri="{FF2B5EF4-FFF2-40B4-BE49-F238E27FC236}">
                <a16:creationId xmlns:a16="http://schemas.microsoft.com/office/drawing/2014/main" id="{9FB678BF-0FA2-4442-AE9D-27034D9A6DB2}"/>
              </a:ext>
            </a:extLst>
          </p:cNvPr>
          <p:cNvSpPr/>
          <p:nvPr/>
        </p:nvSpPr>
        <p:spPr>
          <a:xfrm>
            <a:off x="2679675" y="2319636"/>
            <a:ext cx="400253" cy="358543"/>
          </a:xfrm>
          <a:prstGeom prst="roundRect">
            <a:avLst/>
          </a:prstGeom>
          <a:noFill/>
          <a:ln w="444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6" name="Imagen 5">
            <a:extLst>
              <a:ext uri="{FF2B5EF4-FFF2-40B4-BE49-F238E27FC236}">
                <a16:creationId xmlns:a16="http://schemas.microsoft.com/office/drawing/2014/main" id="{88253481-F934-BC5F-DB35-C87F588BE3D8}"/>
              </a:ext>
            </a:extLst>
          </p:cNvPr>
          <p:cNvPicPr>
            <a:picLocks noChangeAspect="1"/>
          </p:cNvPicPr>
          <p:nvPr/>
        </p:nvPicPr>
        <p:blipFill>
          <a:blip r:embed="rId3"/>
          <a:stretch>
            <a:fillRect/>
          </a:stretch>
        </p:blipFill>
        <p:spPr>
          <a:xfrm>
            <a:off x="8789481" y="2462132"/>
            <a:ext cx="2417169" cy="966868"/>
          </a:xfrm>
          <a:prstGeom prst="rect">
            <a:avLst/>
          </a:prstGeom>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3202102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5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51"/>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6"/>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52"/>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53"/>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55"/>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54"/>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37"/>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56"/>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44"/>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15"/>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16"/>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6"/>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P spid="25" grpId="0" animBg="1"/>
      <p:bldP spid="31" grpId="0" animBg="1"/>
      <p:bldP spid="36" grpId="0" animBg="1"/>
      <p:bldP spid="37" grpId="0" animBg="1"/>
      <p:bldP spid="41" grpId="0" animBg="1"/>
      <p:bldP spid="42" grpId="0" animBg="1"/>
      <p:bldP spid="44" grpId="0" animBg="1"/>
      <p:bldP spid="45" grpId="0" animBg="1"/>
      <p:bldP spid="46" grpId="0" animBg="1"/>
      <p:bldP spid="47" grpId="0" animBg="1"/>
      <p:bldP spid="49" grpId="0" animBg="1"/>
      <p:bldP spid="50" grpId="0" animBg="1"/>
      <p:bldP spid="51" grpId="0" animBg="1"/>
      <p:bldP spid="52" grpId="0" animBg="1"/>
      <p:bldP spid="53" grpId="0" animBg="1"/>
      <p:bldP spid="54" grpId="0" animBg="1"/>
      <p:bldP spid="55" grpId="0" animBg="1"/>
      <p:bldP spid="56"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50BE98B-86AF-4AD5-9966-F7817FCED1A3}"/>
              </a:ext>
            </a:extLst>
          </p:cNvPr>
          <p:cNvSpPr>
            <a:spLocks noGrp="1"/>
          </p:cNvSpPr>
          <p:nvPr>
            <p:ph type="title"/>
          </p:nvPr>
        </p:nvSpPr>
        <p:spPr/>
        <p:txBody>
          <a:bodyPr/>
          <a:lstStyle/>
          <a:p>
            <a:r>
              <a:rPr lang="es-CO" dirty="0"/>
              <a:t>Ejercicio de clase 1</a:t>
            </a:r>
          </a:p>
        </p:txBody>
      </p:sp>
      <p:sp>
        <p:nvSpPr>
          <p:cNvPr id="3" name="Marcador de texto 2">
            <a:extLst>
              <a:ext uri="{FF2B5EF4-FFF2-40B4-BE49-F238E27FC236}">
                <a16:creationId xmlns:a16="http://schemas.microsoft.com/office/drawing/2014/main" id="{EA3791AE-5FC9-4358-8FAC-4B130CBA566A}"/>
              </a:ext>
            </a:extLst>
          </p:cNvPr>
          <p:cNvSpPr>
            <a:spLocks noGrp="1"/>
          </p:cNvSpPr>
          <p:nvPr>
            <p:ph type="body" idx="1"/>
          </p:nvPr>
        </p:nvSpPr>
        <p:spPr/>
        <p:txBody>
          <a:bodyPr anchor="ctr"/>
          <a:lstStyle/>
          <a:p>
            <a:pPr marL="76200" indent="0" algn="just">
              <a:buNone/>
            </a:pPr>
            <a:r>
              <a:rPr lang="es-CO" sz="2400" dirty="0"/>
              <a:t>Implemente los siguientes programas:</a:t>
            </a:r>
          </a:p>
          <a:p>
            <a:endParaRPr lang="es-CO" sz="2400" dirty="0"/>
          </a:p>
          <a:p>
            <a:pPr marL="590550" indent="-514350" algn="just">
              <a:buFont typeface="+mj-lt"/>
              <a:buAutoNum type="arabicPeriod"/>
            </a:pPr>
            <a:r>
              <a:rPr lang="es-ES" sz="2200" dirty="0"/>
              <a:t>Haga un ciclo </a:t>
            </a:r>
            <a:r>
              <a:rPr lang="es-ES" sz="2200" dirty="0" err="1"/>
              <a:t>while</a:t>
            </a:r>
            <a:r>
              <a:rPr lang="es-ES" sz="2200" dirty="0"/>
              <a:t> que imprima los números del 6 al 14.</a:t>
            </a:r>
          </a:p>
          <a:p>
            <a:pPr marL="590550" indent="-514350" algn="just">
              <a:buFont typeface="+mj-lt"/>
              <a:buAutoNum type="arabicPeriod"/>
            </a:pPr>
            <a:endParaRPr lang="es-ES" sz="2200" dirty="0"/>
          </a:p>
          <a:p>
            <a:pPr marL="590550" indent="-514350" algn="just">
              <a:buFont typeface="+mj-lt"/>
              <a:buAutoNum type="arabicPeriod"/>
            </a:pPr>
            <a:r>
              <a:rPr lang="es-CO" sz="2200" dirty="0"/>
              <a:t>Haga un ciclo </a:t>
            </a:r>
            <a:r>
              <a:rPr lang="es-CO" sz="2200" dirty="0" err="1"/>
              <a:t>while</a:t>
            </a:r>
            <a:r>
              <a:rPr lang="es-CO" sz="2200" dirty="0"/>
              <a:t> que imprima los números pares del 2 al 20.</a:t>
            </a:r>
          </a:p>
          <a:p>
            <a:pPr marL="590550" indent="-514350" algn="just">
              <a:buFont typeface="+mj-lt"/>
              <a:buAutoNum type="arabicPeriod"/>
            </a:pPr>
            <a:endParaRPr lang="es-CO" sz="2200" dirty="0"/>
          </a:p>
          <a:p>
            <a:pPr marL="590550" indent="-514350" algn="just">
              <a:buFont typeface="+mj-lt"/>
              <a:buAutoNum type="arabicPeriod"/>
            </a:pPr>
            <a:r>
              <a:rPr lang="es-ES" sz="2200" dirty="0"/>
              <a:t>Haga un ciclo </a:t>
            </a:r>
            <a:r>
              <a:rPr lang="es-ES" sz="2200" dirty="0" err="1"/>
              <a:t>while</a:t>
            </a:r>
            <a:r>
              <a:rPr lang="es-ES" sz="2200" dirty="0"/>
              <a:t> que imprima el mensaje “Bienvenido a Python” 8 veces.</a:t>
            </a:r>
          </a:p>
        </p:txBody>
      </p:sp>
      <p:sp>
        <p:nvSpPr>
          <p:cNvPr id="4" name="Marcador de número de diapositiva 3">
            <a:extLst>
              <a:ext uri="{FF2B5EF4-FFF2-40B4-BE49-F238E27FC236}">
                <a16:creationId xmlns:a16="http://schemas.microsoft.com/office/drawing/2014/main" id="{317ED3B9-E560-4417-AE35-F54448CCA0F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CO" smtClean="0"/>
              <a:t>16</a:t>
            </a:fld>
            <a:endParaRPr lang="es-CO"/>
          </a:p>
        </p:txBody>
      </p:sp>
    </p:spTree>
    <p:extLst>
      <p:ext uri="{BB962C8B-B14F-4D97-AF65-F5344CB8AC3E}">
        <p14:creationId xmlns:p14="http://schemas.microsoft.com/office/powerpoint/2010/main" val="2239759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C462326-2F5E-439D-996A-3E04D65EBF7F}"/>
              </a:ext>
            </a:extLst>
          </p:cNvPr>
          <p:cNvSpPr>
            <a:spLocks noGrp="1"/>
          </p:cNvSpPr>
          <p:nvPr>
            <p:ph type="title"/>
          </p:nvPr>
        </p:nvSpPr>
        <p:spPr/>
        <p:txBody>
          <a:bodyPr/>
          <a:lstStyle/>
          <a:p>
            <a:r>
              <a:rPr lang="es-CO" dirty="0"/>
              <a:t>Solución</a:t>
            </a:r>
          </a:p>
        </p:txBody>
      </p:sp>
      <p:sp>
        <p:nvSpPr>
          <p:cNvPr id="4" name="Marcador de número de diapositiva 3">
            <a:extLst>
              <a:ext uri="{FF2B5EF4-FFF2-40B4-BE49-F238E27FC236}">
                <a16:creationId xmlns:a16="http://schemas.microsoft.com/office/drawing/2014/main" id="{9B73EB84-803C-467A-B95F-D2648C96AE2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CO" smtClean="0"/>
              <a:t>17</a:t>
            </a:fld>
            <a:endParaRPr lang="es-CO"/>
          </a:p>
        </p:txBody>
      </p:sp>
      <p:sp>
        <p:nvSpPr>
          <p:cNvPr id="7" name="Marcador de texto 2">
            <a:extLst>
              <a:ext uri="{FF2B5EF4-FFF2-40B4-BE49-F238E27FC236}">
                <a16:creationId xmlns:a16="http://schemas.microsoft.com/office/drawing/2014/main" id="{EA3791AE-5FC9-4358-8FAC-4B130CBA566A}"/>
              </a:ext>
            </a:extLst>
          </p:cNvPr>
          <p:cNvSpPr>
            <a:spLocks noGrp="1"/>
          </p:cNvSpPr>
          <p:nvPr>
            <p:ph type="body" idx="1"/>
          </p:nvPr>
        </p:nvSpPr>
        <p:spPr>
          <a:xfrm>
            <a:off x="2210777" y="1714157"/>
            <a:ext cx="721624" cy="419443"/>
          </a:xfrm>
        </p:spPr>
        <p:txBody>
          <a:bodyPr anchor="ctr">
            <a:normAutofit fontScale="92500" lnSpcReduction="20000"/>
          </a:bodyPr>
          <a:lstStyle/>
          <a:p>
            <a:pPr marL="590550" indent="-514350" algn="just">
              <a:buFont typeface="+mj-lt"/>
              <a:buAutoNum type="arabicPeriod"/>
            </a:pPr>
            <a:r>
              <a:rPr lang="es-ES" sz="2200" dirty="0">
                <a:solidFill>
                  <a:schemeClr val="bg1"/>
                </a:solidFill>
              </a:rPr>
              <a:t>.</a:t>
            </a:r>
          </a:p>
        </p:txBody>
      </p:sp>
      <p:sp>
        <p:nvSpPr>
          <p:cNvPr id="9" name="Marcador de texto 2">
            <a:extLst>
              <a:ext uri="{FF2B5EF4-FFF2-40B4-BE49-F238E27FC236}">
                <a16:creationId xmlns:a16="http://schemas.microsoft.com/office/drawing/2014/main" id="{EA3791AE-5FC9-4358-8FAC-4B130CBA566A}"/>
              </a:ext>
            </a:extLst>
          </p:cNvPr>
          <p:cNvSpPr txBox="1">
            <a:spLocks/>
          </p:cNvSpPr>
          <p:nvPr/>
        </p:nvSpPr>
        <p:spPr>
          <a:xfrm>
            <a:off x="6660022" y="1714157"/>
            <a:ext cx="721624" cy="419443"/>
          </a:xfrm>
          <a:prstGeom prst="rect">
            <a:avLst/>
          </a:prstGeom>
          <a:noFill/>
          <a:ln>
            <a:noFill/>
          </a:ln>
        </p:spPr>
        <p:txBody>
          <a:bodyPr spcFirstLastPara="1" vert="horz" wrap="square" lIns="91425" tIns="45700" rIns="91425" bIns="45700" rtlCol="0" anchor="ctr" anchorCtr="0">
            <a:normAutofit fontScale="92500" lnSpcReduction="20000"/>
          </a:bodyPr>
          <a:lstStyle>
            <a:lvl1pPr marL="457200" lvl="0" indent="-381000" algn="l" defTabSz="914400" rtl="0" eaLnBrk="1" latinLnBrk="0" hangingPunct="1">
              <a:lnSpc>
                <a:spcPct val="100000"/>
              </a:lnSpc>
              <a:spcBef>
                <a:spcPts val="480"/>
              </a:spcBef>
              <a:spcAft>
                <a:spcPts val="0"/>
              </a:spcAft>
              <a:buClr>
                <a:srgbClr val="009BAF"/>
              </a:buClr>
              <a:buSzPts val="2400"/>
              <a:buFont typeface="Arial" panose="020B0604020202020204" pitchFamily="34" charset="0"/>
              <a:buChar char="•"/>
              <a:defRPr sz="2800" kern="1200">
                <a:solidFill>
                  <a:schemeClr val="tx1"/>
                </a:solidFill>
                <a:latin typeface="Calibri"/>
                <a:ea typeface="Calibri"/>
                <a:cs typeface="Calibri"/>
                <a:sym typeface="Calibri"/>
              </a:defRPr>
            </a:lvl1pPr>
            <a:lvl2pPr marL="914400" lvl="1" indent="-355600" algn="l" defTabSz="914400" rtl="0" eaLnBrk="1" latinLnBrk="0" hangingPunct="1">
              <a:lnSpc>
                <a:spcPct val="100000"/>
              </a:lnSpc>
              <a:spcBef>
                <a:spcPts val="600"/>
              </a:spcBef>
              <a:spcAft>
                <a:spcPts val="0"/>
              </a:spcAft>
              <a:buSzPts val="2000"/>
              <a:buFont typeface="Arial" panose="020B0604020202020204" pitchFamily="34" charset="0"/>
              <a:buChar char="•"/>
              <a:defRPr sz="2400" kern="1200">
                <a:solidFill>
                  <a:schemeClr val="tx1"/>
                </a:solidFill>
                <a:latin typeface="Calibri"/>
                <a:ea typeface="Calibri"/>
                <a:cs typeface="Calibri"/>
                <a:sym typeface="Calibri"/>
              </a:defRPr>
            </a:lvl2pPr>
            <a:lvl3pPr marL="1371600" lvl="2" indent="-342900" algn="l" defTabSz="914400" rtl="0" eaLnBrk="1" latinLnBrk="0" hangingPunct="1">
              <a:lnSpc>
                <a:spcPct val="100000"/>
              </a:lnSpc>
              <a:spcBef>
                <a:spcPts val="600"/>
              </a:spcBef>
              <a:spcAft>
                <a:spcPts val="0"/>
              </a:spcAft>
              <a:buSzPts val="1800"/>
              <a:buFont typeface="Arial" panose="020B0604020202020204" pitchFamily="34" charset="0"/>
              <a:buChar char="•"/>
              <a:defRPr sz="2000" kern="1200">
                <a:solidFill>
                  <a:schemeClr val="tx1"/>
                </a:solidFill>
                <a:latin typeface="Calibri"/>
                <a:ea typeface="Calibri"/>
                <a:cs typeface="Calibri"/>
                <a:sym typeface="Calibri"/>
              </a:defRPr>
            </a:lvl3pPr>
            <a:lvl4pPr marL="1828800" lvl="3" indent="-330200" algn="l" defTabSz="914400" rtl="0" eaLnBrk="1" latinLnBrk="0" hangingPunct="1">
              <a:lnSpc>
                <a:spcPct val="100000"/>
              </a:lnSpc>
              <a:spcBef>
                <a:spcPts val="600"/>
              </a:spcBef>
              <a:spcAft>
                <a:spcPts val="0"/>
              </a:spcAft>
              <a:buSzPts val="1600"/>
              <a:buFont typeface="Arial" panose="020B0604020202020204" pitchFamily="34" charset="0"/>
              <a:buChar char="•"/>
              <a:defRPr sz="1800" kern="1200">
                <a:solidFill>
                  <a:schemeClr val="tx1"/>
                </a:solidFill>
                <a:latin typeface="Calibri"/>
                <a:ea typeface="Calibri"/>
                <a:cs typeface="Calibri"/>
                <a:sym typeface="Calibri"/>
              </a:defRPr>
            </a:lvl4pPr>
            <a:lvl5pPr marL="2286000" lvl="4" indent="-317500" algn="l" defTabSz="914400" rtl="0" eaLnBrk="1" latinLnBrk="0" hangingPunct="1">
              <a:lnSpc>
                <a:spcPct val="100000"/>
              </a:lnSpc>
              <a:spcBef>
                <a:spcPts val="600"/>
              </a:spcBef>
              <a:spcAft>
                <a:spcPts val="0"/>
              </a:spcAft>
              <a:buSzPts val="1400"/>
              <a:buFont typeface="Arial" panose="020B0604020202020204" pitchFamily="34" charset="0"/>
              <a:buChar char="•"/>
              <a:defRPr sz="1800" kern="1200">
                <a:solidFill>
                  <a:schemeClr val="tx1"/>
                </a:solidFill>
                <a:latin typeface="Calibri"/>
                <a:ea typeface="Calibri"/>
                <a:cs typeface="Calibri"/>
                <a:sym typeface="Calibri"/>
              </a:defRPr>
            </a:lvl5pPr>
            <a:lvl6pPr marL="2743200" lvl="5" indent="-394335" algn="l" defTabSz="914400" rtl="0" eaLnBrk="1" latinLnBrk="0" hangingPunct="1">
              <a:lnSpc>
                <a:spcPct val="100000"/>
              </a:lnSpc>
              <a:spcBef>
                <a:spcPts val="600"/>
              </a:spcBef>
              <a:spcAft>
                <a:spcPts val="0"/>
              </a:spcAft>
              <a:buSzPts val="2610"/>
              <a:buFont typeface="Arial" panose="020B0604020202020204" pitchFamily="34" charset="0"/>
              <a:buChar char="•"/>
              <a:defRPr sz="1800" kern="1200">
                <a:solidFill>
                  <a:schemeClr val="tx1"/>
                </a:solidFill>
                <a:latin typeface="+mn-lt"/>
                <a:ea typeface="+mn-ea"/>
                <a:cs typeface="+mn-cs"/>
              </a:defRPr>
            </a:lvl6pPr>
            <a:lvl7pPr marL="3200400" lvl="6" indent="-394335" algn="l" defTabSz="914400" rtl="0" eaLnBrk="1" latinLnBrk="0" hangingPunct="1">
              <a:lnSpc>
                <a:spcPct val="100000"/>
              </a:lnSpc>
              <a:spcBef>
                <a:spcPts val="600"/>
              </a:spcBef>
              <a:spcAft>
                <a:spcPts val="0"/>
              </a:spcAft>
              <a:buSzPts val="2610"/>
              <a:buFont typeface="Arial" panose="020B0604020202020204" pitchFamily="34" charset="0"/>
              <a:buChar char="•"/>
              <a:defRPr sz="1800" kern="1200">
                <a:solidFill>
                  <a:schemeClr val="tx1"/>
                </a:solidFill>
                <a:latin typeface="+mn-lt"/>
                <a:ea typeface="+mn-ea"/>
                <a:cs typeface="+mn-cs"/>
              </a:defRPr>
            </a:lvl7pPr>
            <a:lvl8pPr marL="3657600" lvl="7" indent="-394334" algn="l" defTabSz="914400" rtl="0" eaLnBrk="1" latinLnBrk="0" hangingPunct="1">
              <a:lnSpc>
                <a:spcPct val="100000"/>
              </a:lnSpc>
              <a:spcBef>
                <a:spcPts val="600"/>
              </a:spcBef>
              <a:spcAft>
                <a:spcPts val="0"/>
              </a:spcAft>
              <a:buSzPts val="2610"/>
              <a:buFont typeface="Arial" panose="020B0604020202020204" pitchFamily="34" charset="0"/>
              <a:buChar char="•"/>
              <a:defRPr sz="1800" kern="1200">
                <a:solidFill>
                  <a:schemeClr val="tx1"/>
                </a:solidFill>
                <a:latin typeface="+mn-lt"/>
                <a:ea typeface="+mn-ea"/>
                <a:cs typeface="+mn-cs"/>
              </a:defRPr>
            </a:lvl8pPr>
            <a:lvl9pPr marL="4114800" lvl="8" indent="-394334" algn="l" defTabSz="914400" rtl="0" eaLnBrk="1" latinLnBrk="0" hangingPunct="1">
              <a:lnSpc>
                <a:spcPct val="100000"/>
              </a:lnSpc>
              <a:spcBef>
                <a:spcPts val="600"/>
              </a:spcBef>
              <a:spcAft>
                <a:spcPts val="600"/>
              </a:spcAft>
              <a:buSzPts val="2610"/>
              <a:buFont typeface="Arial" panose="020B0604020202020204" pitchFamily="34" charset="0"/>
              <a:buChar char="•"/>
              <a:defRPr sz="1800" kern="1200">
                <a:solidFill>
                  <a:schemeClr val="tx1"/>
                </a:solidFill>
                <a:latin typeface="+mn-lt"/>
                <a:ea typeface="+mn-ea"/>
                <a:cs typeface="+mn-cs"/>
              </a:defRPr>
            </a:lvl9pPr>
          </a:lstStyle>
          <a:p>
            <a:pPr marL="533400" indent="-457200" algn="just">
              <a:buFont typeface="+mj-lt"/>
              <a:buAutoNum type="arabicPeriod" startAt="2"/>
            </a:pPr>
            <a:r>
              <a:rPr lang="es-ES" sz="2200" dirty="0">
                <a:solidFill>
                  <a:schemeClr val="bg1"/>
                </a:solidFill>
              </a:rPr>
              <a:t>.</a:t>
            </a:r>
          </a:p>
        </p:txBody>
      </p:sp>
      <p:sp>
        <p:nvSpPr>
          <p:cNvPr id="10" name="Marcador de texto 2">
            <a:extLst>
              <a:ext uri="{FF2B5EF4-FFF2-40B4-BE49-F238E27FC236}">
                <a16:creationId xmlns:a16="http://schemas.microsoft.com/office/drawing/2014/main" id="{EA3791AE-5FC9-4358-8FAC-4B130CBA566A}"/>
              </a:ext>
            </a:extLst>
          </p:cNvPr>
          <p:cNvSpPr txBox="1">
            <a:spLocks/>
          </p:cNvSpPr>
          <p:nvPr/>
        </p:nvSpPr>
        <p:spPr>
          <a:xfrm>
            <a:off x="3565046" y="4178179"/>
            <a:ext cx="721624" cy="419443"/>
          </a:xfrm>
          <a:prstGeom prst="rect">
            <a:avLst/>
          </a:prstGeom>
          <a:noFill/>
          <a:ln>
            <a:noFill/>
          </a:ln>
        </p:spPr>
        <p:txBody>
          <a:bodyPr spcFirstLastPara="1" vert="horz" wrap="square" lIns="91425" tIns="45700" rIns="91425" bIns="45700" rtlCol="0" anchor="ctr" anchorCtr="0">
            <a:normAutofit fontScale="92500" lnSpcReduction="20000"/>
          </a:bodyPr>
          <a:lstStyle>
            <a:lvl1pPr marL="457200" lvl="0" indent="-381000" algn="l" defTabSz="914400" rtl="0" eaLnBrk="1" latinLnBrk="0" hangingPunct="1">
              <a:lnSpc>
                <a:spcPct val="100000"/>
              </a:lnSpc>
              <a:spcBef>
                <a:spcPts val="480"/>
              </a:spcBef>
              <a:spcAft>
                <a:spcPts val="0"/>
              </a:spcAft>
              <a:buClr>
                <a:srgbClr val="009BAF"/>
              </a:buClr>
              <a:buSzPts val="2400"/>
              <a:buFont typeface="Arial" panose="020B0604020202020204" pitchFamily="34" charset="0"/>
              <a:buChar char="•"/>
              <a:defRPr sz="2800" kern="1200">
                <a:solidFill>
                  <a:schemeClr val="tx1"/>
                </a:solidFill>
                <a:latin typeface="Calibri"/>
                <a:ea typeface="Calibri"/>
                <a:cs typeface="Calibri"/>
                <a:sym typeface="Calibri"/>
              </a:defRPr>
            </a:lvl1pPr>
            <a:lvl2pPr marL="914400" lvl="1" indent="-355600" algn="l" defTabSz="914400" rtl="0" eaLnBrk="1" latinLnBrk="0" hangingPunct="1">
              <a:lnSpc>
                <a:spcPct val="100000"/>
              </a:lnSpc>
              <a:spcBef>
                <a:spcPts val="600"/>
              </a:spcBef>
              <a:spcAft>
                <a:spcPts val="0"/>
              </a:spcAft>
              <a:buSzPts val="2000"/>
              <a:buFont typeface="Arial" panose="020B0604020202020204" pitchFamily="34" charset="0"/>
              <a:buChar char="•"/>
              <a:defRPr sz="2400" kern="1200">
                <a:solidFill>
                  <a:schemeClr val="tx1"/>
                </a:solidFill>
                <a:latin typeface="Calibri"/>
                <a:ea typeface="Calibri"/>
                <a:cs typeface="Calibri"/>
                <a:sym typeface="Calibri"/>
              </a:defRPr>
            </a:lvl2pPr>
            <a:lvl3pPr marL="1371600" lvl="2" indent="-342900" algn="l" defTabSz="914400" rtl="0" eaLnBrk="1" latinLnBrk="0" hangingPunct="1">
              <a:lnSpc>
                <a:spcPct val="100000"/>
              </a:lnSpc>
              <a:spcBef>
                <a:spcPts val="600"/>
              </a:spcBef>
              <a:spcAft>
                <a:spcPts val="0"/>
              </a:spcAft>
              <a:buSzPts val="1800"/>
              <a:buFont typeface="Arial" panose="020B0604020202020204" pitchFamily="34" charset="0"/>
              <a:buChar char="•"/>
              <a:defRPr sz="2000" kern="1200">
                <a:solidFill>
                  <a:schemeClr val="tx1"/>
                </a:solidFill>
                <a:latin typeface="Calibri"/>
                <a:ea typeface="Calibri"/>
                <a:cs typeface="Calibri"/>
                <a:sym typeface="Calibri"/>
              </a:defRPr>
            </a:lvl3pPr>
            <a:lvl4pPr marL="1828800" lvl="3" indent="-330200" algn="l" defTabSz="914400" rtl="0" eaLnBrk="1" latinLnBrk="0" hangingPunct="1">
              <a:lnSpc>
                <a:spcPct val="100000"/>
              </a:lnSpc>
              <a:spcBef>
                <a:spcPts val="600"/>
              </a:spcBef>
              <a:spcAft>
                <a:spcPts val="0"/>
              </a:spcAft>
              <a:buSzPts val="1600"/>
              <a:buFont typeface="Arial" panose="020B0604020202020204" pitchFamily="34" charset="0"/>
              <a:buChar char="•"/>
              <a:defRPr sz="1800" kern="1200">
                <a:solidFill>
                  <a:schemeClr val="tx1"/>
                </a:solidFill>
                <a:latin typeface="Calibri"/>
                <a:ea typeface="Calibri"/>
                <a:cs typeface="Calibri"/>
                <a:sym typeface="Calibri"/>
              </a:defRPr>
            </a:lvl4pPr>
            <a:lvl5pPr marL="2286000" lvl="4" indent="-317500" algn="l" defTabSz="914400" rtl="0" eaLnBrk="1" latinLnBrk="0" hangingPunct="1">
              <a:lnSpc>
                <a:spcPct val="100000"/>
              </a:lnSpc>
              <a:spcBef>
                <a:spcPts val="600"/>
              </a:spcBef>
              <a:spcAft>
                <a:spcPts val="0"/>
              </a:spcAft>
              <a:buSzPts val="1400"/>
              <a:buFont typeface="Arial" panose="020B0604020202020204" pitchFamily="34" charset="0"/>
              <a:buChar char="•"/>
              <a:defRPr sz="1800" kern="1200">
                <a:solidFill>
                  <a:schemeClr val="tx1"/>
                </a:solidFill>
                <a:latin typeface="Calibri"/>
                <a:ea typeface="Calibri"/>
                <a:cs typeface="Calibri"/>
                <a:sym typeface="Calibri"/>
              </a:defRPr>
            </a:lvl5pPr>
            <a:lvl6pPr marL="2743200" lvl="5" indent="-394335" algn="l" defTabSz="914400" rtl="0" eaLnBrk="1" latinLnBrk="0" hangingPunct="1">
              <a:lnSpc>
                <a:spcPct val="100000"/>
              </a:lnSpc>
              <a:spcBef>
                <a:spcPts val="600"/>
              </a:spcBef>
              <a:spcAft>
                <a:spcPts val="0"/>
              </a:spcAft>
              <a:buSzPts val="2610"/>
              <a:buFont typeface="Arial" panose="020B0604020202020204" pitchFamily="34" charset="0"/>
              <a:buChar char="•"/>
              <a:defRPr sz="1800" kern="1200">
                <a:solidFill>
                  <a:schemeClr val="tx1"/>
                </a:solidFill>
                <a:latin typeface="+mn-lt"/>
                <a:ea typeface="+mn-ea"/>
                <a:cs typeface="+mn-cs"/>
              </a:defRPr>
            </a:lvl6pPr>
            <a:lvl7pPr marL="3200400" lvl="6" indent="-394335" algn="l" defTabSz="914400" rtl="0" eaLnBrk="1" latinLnBrk="0" hangingPunct="1">
              <a:lnSpc>
                <a:spcPct val="100000"/>
              </a:lnSpc>
              <a:spcBef>
                <a:spcPts val="600"/>
              </a:spcBef>
              <a:spcAft>
                <a:spcPts val="0"/>
              </a:spcAft>
              <a:buSzPts val="2610"/>
              <a:buFont typeface="Arial" panose="020B0604020202020204" pitchFamily="34" charset="0"/>
              <a:buChar char="•"/>
              <a:defRPr sz="1800" kern="1200">
                <a:solidFill>
                  <a:schemeClr val="tx1"/>
                </a:solidFill>
                <a:latin typeface="+mn-lt"/>
                <a:ea typeface="+mn-ea"/>
                <a:cs typeface="+mn-cs"/>
              </a:defRPr>
            </a:lvl7pPr>
            <a:lvl8pPr marL="3657600" lvl="7" indent="-394334" algn="l" defTabSz="914400" rtl="0" eaLnBrk="1" latinLnBrk="0" hangingPunct="1">
              <a:lnSpc>
                <a:spcPct val="100000"/>
              </a:lnSpc>
              <a:spcBef>
                <a:spcPts val="600"/>
              </a:spcBef>
              <a:spcAft>
                <a:spcPts val="0"/>
              </a:spcAft>
              <a:buSzPts val="2610"/>
              <a:buFont typeface="Arial" panose="020B0604020202020204" pitchFamily="34" charset="0"/>
              <a:buChar char="•"/>
              <a:defRPr sz="1800" kern="1200">
                <a:solidFill>
                  <a:schemeClr val="tx1"/>
                </a:solidFill>
                <a:latin typeface="+mn-lt"/>
                <a:ea typeface="+mn-ea"/>
                <a:cs typeface="+mn-cs"/>
              </a:defRPr>
            </a:lvl8pPr>
            <a:lvl9pPr marL="4114800" lvl="8" indent="-394334" algn="l" defTabSz="914400" rtl="0" eaLnBrk="1" latinLnBrk="0" hangingPunct="1">
              <a:lnSpc>
                <a:spcPct val="100000"/>
              </a:lnSpc>
              <a:spcBef>
                <a:spcPts val="600"/>
              </a:spcBef>
              <a:spcAft>
                <a:spcPts val="600"/>
              </a:spcAft>
              <a:buSzPts val="2610"/>
              <a:buFont typeface="Arial" panose="020B0604020202020204" pitchFamily="34" charset="0"/>
              <a:buChar char="•"/>
              <a:defRPr sz="1800" kern="1200">
                <a:solidFill>
                  <a:schemeClr val="tx1"/>
                </a:solidFill>
                <a:latin typeface="+mn-lt"/>
                <a:ea typeface="+mn-ea"/>
                <a:cs typeface="+mn-cs"/>
              </a:defRPr>
            </a:lvl9pPr>
          </a:lstStyle>
          <a:p>
            <a:pPr marL="590550" indent="-514350" algn="just">
              <a:buFont typeface="+mj-lt"/>
              <a:buAutoNum type="arabicPeriod" startAt="3"/>
            </a:pPr>
            <a:r>
              <a:rPr lang="es-ES" sz="2200" dirty="0">
                <a:solidFill>
                  <a:schemeClr val="bg1"/>
                </a:solidFill>
              </a:rPr>
              <a:t>.</a:t>
            </a:r>
          </a:p>
        </p:txBody>
      </p:sp>
      <p:pic>
        <p:nvPicPr>
          <p:cNvPr id="5" name="Imagen 4">
            <a:extLst>
              <a:ext uri="{FF2B5EF4-FFF2-40B4-BE49-F238E27FC236}">
                <a16:creationId xmlns:a16="http://schemas.microsoft.com/office/drawing/2014/main" id="{9230ECAC-1FC6-4D90-A2BD-03BCB47747CC}"/>
              </a:ext>
            </a:extLst>
          </p:cNvPr>
          <p:cNvPicPr>
            <a:picLocks noChangeAspect="1"/>
          </p:cNvPicPr>
          <p:nvPr/>
        </p:nvPicPr>
        <p:blipFill>
          <a:blip r:embed="rId2"/>
          <a:stretch>
            <a:fillRect/>
          </a:stretch>
        </p:blipFill>
        <p:spPr>
          <a:xfrm>
            <a:off x="2759090" y="1714157"/>
            <a:ext cx="3502731" cy="1939804"/>
          </a:xfrm>
          <a:prstGeom prst="rect">
            <a:avLst/>
          </a:prstGeom>
        </p:spPr>
        <p:style>
          <a:lnRef idx="2">
            <a:schemeClr val="dk1"/>
          </a:lnRef>
          <a:fillRef idx="1">
            <a:schemeClr val="lt1"/>
          </a:fillRef>
          <a:effectRef idx="0">
            <a:schemeClr val="dk1"/>
          </a:effectRef>
          <a:fontRef idx="minor">
            <a:schemeClr val="dk1"/>
          </a:fontRef>
        </p:style>
      </p:pic>
      <p:pic>
        <p:nvPicPr>
          <p:cNvPr id="11" name="Imagen 10">
            <a:extLst>
              <a:ext uri="{FF2B5EF4-FFF2-40B4-BE49-F238E27FC236}">
                <a16:creationId xmlns:a16="http://schemas.microsoft.com/office/drawing/2014/main" id="{5B1E9958-116A-4F0B-9979-9C002857EADA}"/>
              </a:ext>
            </a:extLst>
          </p:cNvPr>
          <p:cNvPicPr>
            <a:picLocks noChangeAspect="1"/>
          </p:cNvPicPr>
          <p:nvPr/>
        </p:nvPicPr>
        <p:blipFill>
          <a:blip r:embed="rId3"/>
          <a:stretch>
            <a:fillRect/>
          </a:stretch>
        </p:blipFill>
        <p:spPr>
          <a:xfrm>
            <a:off x="7277976" y="1714156"/>
            <a:ext cx="3631491" cy="1939803"/>
          </a:xfrm>
          <a:prstGeom prst="rect">
            <a:avLst/>
          </a:prstGeom>
        </p:spPr>
        <p:style>
          <a:lnRef idx="2">
            <a:schemeClr val="dk1"/>
          </a:lnRef>
          <a:fillRef idx="1">
            <a:schemeClr val="lt1"/>
          </a:fillRef>
          <a:effectRef idx="0">
            <a:schemeClr val="dk1"/>
          </a:effectRef>
          <a:fontRef idx="minor">
            <a:schemeClr val="dk1"/>
          </a:fontRef>
        </p:style>
      </p:pic>
      <p:pic>
        <p:nvPicPr>
          <p:cNvPr id="15" name="Imagen 14">
            <a:extLst>
              <a:ext uri="{FF2B5EF4-FFF2-40B4-BE49-F238E27FC236}">
                <a16:creationId xmlns:a16="http://schemas.microsoft.com/office/drawing/2014/main" id="{F5594F9C-191B-45FF-9F4C-32A396722F42}"/>
              </a:ext>
            </a:extLst>
          </p:cNvPr>
          <p:cNvPicPr>
            <a:picLocks noChangeAspect="1"/>
          </p:cNvPicPr>
          <p:nvPr/>
        </p:nvPicPr>
        <p:blipFill>
          <a:blip r:embed="rId4"/>
          <a:stretch>
            <a:fillRect/>
          </a:stretch>
        </p:blipFill>
        <p:spPr>
          <a:xfrm>
            <a:off x="4187984" y="4184370"/>
            <a:ext cx="5714226" cy="1695320"/>
          </a:xfrm>
          <a:prstGeom prst="rect">
            <a:avLst/>
          </a:prstGeom>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3037172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9" grpId="0" build="p"/>
      <p:bldP spid="10"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730C7C0-C1D3-426B-8DF2-BD784722992B}"/>
              </a:ext>
            </a:extLst>
          </p:cNvPr>
          <p:cNvSpPr>
            <a:spLocks noGrp="1"/>
          </p:cNvSpPr>
          <p:nvPr>
            <p:ph type="title"/>
          </p:nvPr>
        </p:nvSpPr>
        <p:spPr/>
        <p:txBody>
          <a:bodyPr/>
          <a:lstStyle/>
          <a:p>
            <a:r>
              <a:rPr lang="es-CO" dirty="0"/>
              <a:t>Control de ciclos</a:t>
            </a:r>
          </a:p>
        </p:txBody>
      </p:sp>
      <p:sp>
        <p:nvSpPr>
          <p:cNvPr id="3" name="Marcador de texto 2">
            <a:extLst>
              <a:ext uri="{FF2B5EF4-FFF2-40B4-BE49-F238E27FC236}">
                <a16:creationId xmlns:a16="http://schemas.microsoft.com/office/drawing/2014/main" id="{4568CAC5-53B1-402C-852A-3E6C592C1CB4}"/>
              </a:ext>
            </a:extLst>
          </p:cNvPr>
          <p:cNvSpPr>
            <a:spLocks noGrp="1"/>
          </p:cNvSpPr>
          <p:nvPr>
            <p:ph type="body" idx="1"/>
          </p:nvPr>
        </p:nvSpPr>
        <p:spPr/>
        <p:txBody>
          <a:bodyPr anchor="ctr">
            <a:noAutofit/>
          </a:bodyPr>
          <a:lstStyle/>
          <a:p>
            <a:pPr algn="just"/>
            <a:r>
              <a:rPr lang="es-CO" sz="2200" dirty="0"/>
              <a:t>Hasta el momento todos los ciclos que hemos realizados se han basado en pruebas a variables de control que no dependen de datos que ingrese el usuario por pantalla.</a:t>
            </a:r>
          </a:p>
          <a:p>
            <a:pPr algn="just"/>
            <a:endParaRPr lang="es-CO" sz="800" dirty="0"/>
          </a:p>
          <a:p>
            <a:pPr algn="just"/>
            <a:r>
              <a:rPr lang="es-CO" sz="2200" b="1" dirty="0"/>
              <a:t>Podemos conocer de antemano cuántas veces se va a ejecutar cada ciclo</a:t>
            </a:r>
            <a:r>
              <a:rPr lang="es-CO" sz="2200" dirty="0"/>
              <a:t>, (con un simple cálculo matemático o contando cómo cambia la variable de control).</a:t>
            </a:r>
          </a:p>
          <a:p>
            <a:pPr algn="just"/>
            <a:endParaRPr lang="es-CO" sz="800" dirty="0"/>
          </a:p>
          <a:p>
            <a:pPr algn="just"/>
            <a:r>
              <a:rPr lang="es-CO" sz="2200" dirty="0"/>
              <a:t>Sin embargo, a veces queremos controlar ciclos basados en entradas por pantalla de los usuarios. Por ejemplo, crear un ciclo que no finalice su ejecución hasta que el usuario ingrese el texto “salir”.</a:t>
            </a:r>
          </a:p>
          <a:p>
            <a:pPr algn="just"/>
            <a:endParaRPr lang="es-CO" sz="800" dirty="0"/>
          </a:p>
          <a:p>
            <a:pPr algn="just"/>
            <a:r>
              <a:rPr lang="es-CO" sz="2200" dirty="0"/>
              <a:t>Veamos a continuación, otro tipo de ciclos.</a:t>
            </a:r>
          </a:p>
        </p:txBody>
      </p:sp>
      <p:sp>
        <p:nvSpPr>
          <p:cNvPr id="4" name="Marcador de número de diapositiva 3">
            <a:extLst>
              <a:ext uri="{FF2B5EF4-FFF2-40B4-BE49-F238E27FC236}">
                <a16:creationId xmlns:a16="http://schemas.microsoft.com/office/drawing/2014/main" id="{B27877D4-B0E6-44F6-9B19-A29359ED0C3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CO" smtClean="0"/>
              <a:t>18</a:t>
            </a:fld>
            <a:endParaRPr lang="es-CO"/>
          </a:p>
        </p:txBody>
      </p:sp>
    </p:spTree>
    <p:extLst>
      <p:ext uri="{BB962C8B-B14F-4D97-AF65-F5344CB8AC3E}">
        <p14:creationId xmlns:p14="http://schemas.microsoft.com/office/powerpoint/2010/main" val="3489867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2"/>
          <p:cNvSpPr txBox="1">
            <a:spLocks noGrp="1"/>
          </p:cNvSpPr>
          <p:nvPr>
            <p:ph type="title"/>
          </p:nvPr>
        </p:nvSpPr>
        <p:spPr>
          <a:prstGeom prst="rect">
            <a:avLst/>
          </a:prstGeom>
          <a:noFill/>
          <a:ln>
            <a:noFill/>
          </a:ln>
        </p:spPr>
        <p:txBody>
          <a:bodyPr spcFirstLastPara="1" wrap="square" lIns="91425" tIns="45700" rIns="91425" bIns="45700" anchor="ctr" anchorCtr="0">
            <a:normAutofit fontScale="90000"/>
          </a:bodyPr>
          <a:lstStyle/>
          <a:p>
            <a:pPr marL="0" lvl="0" indent="0" algn="ctr" rtl="0">
              <a:lnSpc>
                <a:spcPct val="100000"/>
              </a:lnSpc>
              <a:spcBef>
                <a:spcPts val="0"/>
              </a:spcBef>
              <a:spcAft>
                <a:spcPts val="0"/>
              </a:spcAft>
              <a:buClr>
                <a:schemeClr val="dk1"/>
              </a:buClr>
              <a:buSzPts val="4400"/>
              <a:buFont typeface="Calibri"/>
              <a:buNone/>
            </a:pPr>
            <a:r>
              <a:rPr lang="es-CO"/>
              <a:t>Agenda</a:t>
            </a:r>
            <a:endParaRPr/>
          </a:p>
        </p:txBody>
      </p:sp>
      <p:sp>
        <p:nvSpPr>
          <p:cNvPr id="214" name="Google Shape;214;p2"/>
          <p:cNvSpPr txBox="1">
            <a:spLocks noGrp="1"/>
          </p:cNvSpPr>
          <p:nvPr>
            <p:ph type="body" idx="1"/>
          </p:nvPr>
        </p:nvSpPr>
        <p:spPr>
          <a:prstGeom prst="rect">
            <a:avLst/>
          </a:prstGeom>
          <a:noFill/>
          <a:ln>
            <a:noFill/>
          </a:ln>
        </p:spPr>
        <p:txBody>
          <a:bodyPr spcFirstLastPara="1" wrap="square" lIns="91425" tIns="45700" rIns="91425" bIns="45700" anchor="ctr" anchorCtr="0">
            <a:normAutofit/>
          </a:bodyPr>
          <a:lstStyle/>
          <a:p>
            <a:pPr marL="457200" lvl="0" indent="-457200">
              <a:spcBef>
                <a:spcPts val="0"/>
              </a:spcBef>
              <a:buSzPts val="2400"/>
              <a:buFont typeface="Calibri"/>
              <a:buAutoNum type="arabicPeriod"/>
            </a:pPr>
            <a:r>
              <a:rPr lang="es-ES" dirty="0"/>
              <a:t>Introducción</a:t>
            </a:r>
          </a:p>
          <a:p>
            <a:pPr marL="457200" lvl="0" indent="-457200">
              <a:spcBef>
                <a:spcPts val="0"/>
              </a:spcBef>
              <a:buSzPts val="2400"/>
              <a:buFont typeface="Calibri"/>
              <a:buAutoNum type="arabicPeriod"/>
            </a:pPr>
            <a:r>
              <a:rPr lang="es-ES" dirty="0" err="1"/>
              <a:t>While</a:t>
            </a:r>
            <a:endParaRPr lang="es-ES" dirty="0"/>
          </a:p>
          <a:p>
            <a:pPr marL="457200" indent="-457200">
              <a:spcBef>
                <a:spcPts val="0"/>
              </a:spcBef>
              <a:buSzPts val="2400"/>
              <a:buFont typeface="Calibri"/>
              <a:buAutoNum type="arabicPeriod"/>
            </a:pPr>
            <a:r>
              <a:rPr lang="es-ES" b="1" dirty="0"/>
              <a:t>Ciclos controlados por centinela</a:t>
            </a:r>
          </a:p>
          <a:p>
            <a:pPr marL="457200" lvl="0" indent="-457200">
              <a:spcBef>
                <a:spcPts val="0"/>
              </a:spcBef>
              <a:buSzPts val="2400"/>
              <a:buFont typeface="Calibri"/>
              <a:buAutoNum type="arabicPeriod"/>
            </a:pPr>
            <a:r>
              <a:rPr lang="es-ES" dirty="0"/>
              <a:t>Break</a:t>
            </a:r>
          </a:p>
        </p:txBody>
      </p:sp>
    </p:spTree>
    <p:extLst>
      <p:ext uri="{BB962C8B-B14F-4D97-AF65-F5344CB8AC3E}">
        <p14:creationId xmlns:p14="http://schemas.microsoft.com/office/powerpoint/2010/main" val="4099753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2"/>
          <p:cNvSpPr txBox="1">
            <a:spLocks noGrp="1"/>
          </p:cNvSpPr>
          <p:nvPr>
            <p:ph type="title"/>
          </p:nvPr>
        </p:nvSpPr>
        <p:spPr>
          <a:prstGeom prst="rect">
            <a:avLst/>
          </a:prstGeom>
          <a:noFill/>
          <a:ln>
            <a:noFill/>
          </a:ln>
        </p:spPr>
        <p:txBody>
          <a:bodyPr spcFirstLastPara="1" wrap="square" lIns="91425" tIns="45700" rIns="91425" bIns="45700" anchor="ctr" anchorCtr="0">
            <a:normAutofit fontScale="90000"/>
          </a:bodyPr>
          <a:lstStyle/>
          <a:p>
            <a:pPr marL="0" lvl="0" indent="0" algn="ctr" rtl="0">
              <a:lnSpc>
                <a:spcPct val="100000"/>
              </a:lnSpc>
              <a:spcBef>
                <a:spcPts val="0"/>
              </a:spcBef>
              <a:spcAft>
                <a:spcPts val="0"/>
              </a:spcAft>
              <a:buClr>
                <a:schemeClr val="dk1"/>
              </a:buClr>
              <a:buSzPts val="4400"/>
              <a:buFont typeface="Calibri"/>
              <a:buNone/>
            </a:pPr>
            <a:r>
              <a:rPr lang="es-CO"/>
              <a:t>Agenda</a:t>
            </a:r>
            <a:endParaRPr/>
          </a:p>
        </p:txBody>
      </p:sp>
      <p:sp>
        <p:nvSpPr>
          <p:cNvPr id="214" name="Google Shape;214;p2"/>
          <p:cNvSpPr txBox="1">
            <a:spLocks noGrp="1"/>
          </p:cNvSpPr>
          <p:nvPr>
            <p:ph type="body" idx="1"/>
          </p:nvPr>
        </p:nvSpPr>
        <p:spPr>
          <a:prstGeom prst="rect">
            <a:avLst/>
          </a:prstGeom>
          <a:noFill/>
          <a:ln>
            <a:noFill/>
          </a:ln>
        </p:spPr>
        <p:txBody>
          <a:bodyPr spcFirstLastPara="1" wrap="square" lIns="91425" tIns="45700" rIns="91425" bIns="45700" anchor="ctr" anchorCtr="0">
            <a:normAutofit/>
          </a:bodyPr>
          <a:lstStyle/>
          <a:p>
            <a:pPr marL="457200" lvl="0" indent="-457200">
              <a:spcBef>
                <a:spcPts val="0"/>
              </a:spcBef>
              <a:buSzPts val="2400"/>
              <a:buFont typeface="Calibri"/>
              <a:buAutoNum type="arabicPeriod"/>
            </a:pPr>
            <a:r>
              <a:rPr lang="es-ES" b="1" dirty="0"/>
              <a:t>Introducción</a:t>
            </a:r>
          </a:p>
          <a:p>
            <a:pPr marL="457200" lvl="0" indent="-457200">
              <a:spcBef>
                <a:spcPts val="0"/>
              </a:spcBef>
              <a:buSzPts val="2400"/>
              <a:buFont typeface="Calibri"/>
              <a:buAutoNum type="arabicPeriod"/>
            </a:pPr>
            <a:r>
              <a:rPr lang="es-ES" dirty="0" err="1"/>
              <a:t>While</a:t>
            </a:r>
            <a:endParaRPr lang="es-ES" dirty="0"/>
          </a:p>
          <a:p>
            <a:pPr marL="457200" lvl="0" indent="-457200">
              <a:spcBef>
                <a:spcPts val="0"/>
              </a:spcBef>
              <a:buSzPts val="2400"/>
              <a:buFont typeface="Calibri"/>
              <a:buAutoNum type="arabicPeriod"/>
            </a:pPr>
            <a:r>
              <a:rPr lang="es-ES" dirty="0"/>
              <a:t>Ciclos controlados por centinela</a:t>
            </a:r>
          </a:p>
          <a:p>
            <a:pPr marL="457200" lvl="0" indent="-457200">
              <a:spcBef>
                <a:spcPts val="0"/>
              </a:spcBef>
              <a:buSzPts val="2400"/>
              <a:buFont typeface="Calibri"/>
              <a:buAutoNum type="arabicPeriod"/>
            </a:pPr>
            <a:r>
              <a:rPr lang="es-ES" dirty="0"/>
              <a:t>Break</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F573857D-9C38-4FB4-8A35-D530EE9B01D3}"/>
              </a:ext>
            </a:extLst>
          </p:cNvPr>
          <p:cNvPicPr>
            <a:picLocks noChangeAspect="1"/>
          </p:cNvPicPr>
          <p:nvPr/>
        </p:nvPicPr>
        <p:blipFill>
          <a:blip r:embed="rId2"/>
          <a:stretch>
            <a:fillRect/>
          </a:stretch>
        </p:blipFill>
        <p:spPr>
          <a:xfrm>
            <a:off x="1854071" y="3816498"/>
            <a:ext cx="5585944" cy="1600339"/>
          </a:xfrm>
          <a:prstGeom prst="rect">
            <a:avLst/>
          </a:prstGeom>
        </p:spPr>
        <p:style>
          <a:lnRef idx="2">
            <a:schemeClr val="dk1"/>
          </a:lnRef>
          <a:fillRef idx="1">
            <a:schemeClr val="lt1"/>
          </a:fillRef>
          <a:effectRef idx="0">
            <a:schemeClr val="dk1"/>
          </a:effectRef>
          <a:fontRef idx="minor">
            <a:schemeClr val="dk1"/>
          </a:fontRef>
        </p:style>
      </p:pic>
      <p:sp>
        <p:nvSpPr>
          <p:cNvPr id="5" name="Título 4">
            <a:extLst>
              <a:ext uri="{FF2B5EF4-FFF2-40B4-BE49-F238E27FC236}">
                <a16:creationId xmlns:a16="http://schemas.microsoft.com/office/drawing/2014/main" id="{6417BC91-8F4C-4CFD-A327-B6A653956C47}"/>
              </a:ext>
            </a:extLst>
          </p:cNvPr>
          <p:cNvSpPr>
            <a:spLocks noGrp="1"/>
          </p:cNvSpPr>
          <p:nvPr>
            <p:ph type="title"/>
          </p:nvPr>
        </p:nvSpPr>
        <p:spPr/>
        <p:txBody>
          <a:bodyPr/>
          <a:lstStyle/>
          <a:p>
            <a:r>
              <a:rPr lang="es-CO" dirty="0"/>
              <a:t>C</a:t>
            </a:r>
            <a:r>
              <a:rPr lang="es-CO" sz="4400" b="1" dirty="0"/>
              <a:t>iclos controlados por centinela</a:t>
            </a:r>
            <a:endParaRPr lang="es-CO" dirty="0"/>
          </a:p>
        </p:txBody>
      </p:sp>
      <p:sp>
        <p:nvSpPr>
          <p:cNvPr id="6" name="Marcador de texto 5">
            <a:extLst>
              <a:ext uri="{FF2B5EF4-FFF2-40B4-BE49-F238E27FC236}">
                <a16:creationId xmlns:a16="http://schemas.microsoft.com/office/drawing/2014/main" id="{6D6A63E7-57AD-4FED-A4C0-45AD8FAE96C3}"/>
              </a:ext>
            </a:extLst>
          </p:cNvPr>
          <p:cNvSpPr>
            <a:spLocks noGrp="1"/>
          </p:cNvSpPr>
          <p:nvPr>
            <p:ph type="body" idx="1"/>
          </p:nvPr>
        </p:nvSpPr>
        <p:spPr/>
        <p:txBody>
          <a:bodyPr/>
          <a:lstStyle/>
          <a:p>
            <a:pPr algn="just"/>
            <a:r>
              <a:rPr lang="es-CO" sz="2000" dirty="0"/>
              <a:t>Algunas veces deseamos definir ciclos que se controlen por entradas de valores especiales. Estos tipos de ciclos se conocen como </a:t>
            </a:r>
            <a:r>
              <a:rPr lang="es-CO" sz="2000" b="1" dirty="0"/>
              <a:t>ciclos controlados por centinela</a:t>
            </a:r>
            <a:r>
              <a:rPr lang="es-CO" sz="2000" dirty="0"/>
              <a:t>. </a:t>
            </a:r>
          </a:p>
          <a:p>
            <a:pPr algn="just"/>
            <a:r>
              <a:rPr lang="es-CO" sz="2000" dirty="0"/>
              <a:t>Los ciclos controlados por </a:t>
            </a:r>
            <a:r>
              <a:rPr lang="es-CO" sz="2000" b="1" dirty="0"/>
              <a:t>centinela</a:t>
            </a:r>
            <a:r>
              <a:rPr lang="es-CO" sz="2000" dirty="0"/>
              <a:t> se caracterizan por depender de un valor especial (centinela) que comúnmente ingresa el usuario por pantalla.</a:t>
            </a:r>
          </a:p>
          <a:p>
            <a:pPr algn="just"/>
            <a:r>
              <a:rPr lang="es-CO" sz="2000" dirty="0"/>
              <a:t>Veamos el siguiente ejemplo:</a:t>
            </a:r>
          </a:p>
          <a:p>
            <a:endParaRPr lang="es-CO" dirty="0"/>
          </a:p>
        </p:txBody>
      </p:sp>
      <p:sp>
        <p:nvSpPr>
          <p:cNvPr id="4" name="Marcador de número de diapositiva 3">
            <a:extLst>
              <a:ext uri="{FF2B5EF4-FFF2-40B4-BE49-F238E27FC236}">
                <a16:creationId xmlns:a16="http://schemas.microsoft.com/office/drawing/2014/main" id="{2FBDB567-41C0-4521-B8F7-A05942CC6F2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CO" smtClean="0"/>
              <a:t>20</a:t>
            </a:fld>
            <a:endParaRPr lang="es-CO"/>
          </a:p>
        </p:txBody>
      </p:sp>
      <p:sp>
        <p:nvSpPr>
          <p:cNvPr id="11" name="Rectángulo 10">
            <a:extLst>
              <a:ext uri="{FF2B5EF4-FFF2-40B4-BE49-F238E27FC236}">
                <a16:creationId xmlns:a16="http://schemas.microsoft.com/office/drawing/2014/main" id="{4789282D-96C9-44BF-B80D-88FD7B7AA82A}"/>
              </a:ext>
            </a:extLst>
          </p:cNvPr>
          <p:cNvSpPr/>
          <p:nvPr/>
        </p:nvSpPr>
        <p:spPr>
          <a:xfrm>
            <a:off x="6129436" y="3293211"/>
            <a:ext cx="1463038" cy="571109"/>
          </a:xfrm>
          <a:prstGeom prst="rect">
            <a:avLst/>
          </a:prstGeom>
          <a:gradFill>
            <a:gsLst>
              <a:gs pos="0">
                <a:srgbClr val="FAAD15"/>
              </a:gs>
              <a:gs pos="100000">
                <a:srgbClr val="FB9815"/>
              </a:gs>
            </a:gsLst>
            <a:lin ang="5400000" scaled="0"/>
          </a:gradFill>
        </p:spPr>
        <p:style>
          <a:lnRef idx="0">
            <a:schemeClr val="accent3"/>
          </a:lnRef>
          <a:fillRef idx="3">
            <a:schemeClr val="accent3"/>
          </a:fillRef>
          <a:effectRef idx="3">
            <a:schemeClr val="accent3"/>
          </a:effectRef>
          <a:fontRef idx="minor">
            <a:schemeClr val="lt1"/>
          </a:fontRef>
        </p:style>
        <p:txBody>
          <a:bodyPr rtlCol="0" anchor="ctr"/>
          <a:lstStyle/>
          <a:p>
            <a:pPr algn="ctr"/>
            <a:r>
              <a:rPr lang="es-CO" b="1" dirty="0">
                <a:solidFill>
                  <a:schemeClr val="tx1"/>
                </a:solidFill>
              </a:rPr>
              <a:t>Inicialización</a:t>
            </a:r>
            <a:endParaRPr lang="es-CO" b="1" i="1" dirty="0">
              <a:solidFill>
                <a:schemeClr val="tx1"/>
              </a:solidFill>
            </a:endParaRPr>
          </a:p>
        </p:txBody>
      </p:sp>
      <p:cxnSp>
        <p:nvCxnSpPr>
          <p:cNvPr id="12" name="Conector recto de flecha 11">
            <a:extLst>
              <a:ext uri="{FF2B5EF4-FFF2-40B4-BE49-F238E27FC236}">
                <a16:creationId xmlns:a16="http://schemas.microsoft.com/office/drawing/2014/main" id="{F5AB197F-7C5E-4372-A9C8-E6F1CF1E8573}"/>
              </a:ext>
            </a:extLst>
          </p:cNvPr>
          <p:cNvCxnSpPr>
            <a:cxnSpLocks/>
            <a:stCxn id="11" idx="1"/>
          </p:cNvCxnSpPr>
          <p:nvPr/>
        </p:nvCxnSpPr>
        <p:spPr>
          <a:xfrm flipH="1">
            <a:off x="3870972" y="3578766"/>
            <a:ext cx="2258464" cy="444830"/>
          </a:xfrm>
          <a:prstGeom prst="straightConnector1">
            <a:avLst/>
          </a:prstGeom>
          <a:ln w="50800">
            <a:solidFill>
              <a:srgbClr val="FB9815"/>
            </a:solidFill>
            <a:tailEnd type="triangle"/>
          </a:ln>
          <a:effectLst/>
        </p:spPr>
        <p:style>
          <a:lnRef idx="3">
            <a:schemeClr val="accent3"/>
          </a:lnRef>
          <a:fillRef idx="0">
            <a:schemeClr val="accent3"/>
          </a:fillRef>
          <a:effectRef idx="2">
            <a:schemeClr val="accent3"/>
          </a:effectRef>
          <a:fontRef idx="minor">
            <a:schemeClr val="tx1"/>
          </a:fontRef>
        </p:style>
      </p:cxnSp>
      <p:sp>
        <p:nvSpPr>
          <p:cNvPr id="22" name="Rectángulo 21">
            <a:extLst>
              <a:ext uri="{FF2B5EF4-FFF2-40B4-BE49-F238E27FC236}">
                <a16:creationId xmlns:a16="http://schemas.microsoft.com/office/drawing/2014/main" id="{BC6977E5-8D76-4979-8B3F-145A2B3A37EB}"/>
              </a:ext>
            </a:extLst>
          </p:cNvPr>
          <p:cNvSpPr/>
          <p:nvPr/>
        </p:nvSpPr>
        <p:spPr>
          <a:xfrm>
            <a:off x="6581203" y="3921537"/>
            <a:ext cx="1463038" cy="496404"/>
          </a:xfrm>
          <a:prstGeom prst="rect">
            <a:avLst/>
          </a:prstGeom>
          <a:gradFill>
            <a:gsLst>
              <a:gs pos="0">
                <a:srgbClr val="FAAD15"/>
              </a:gs>
              <a:gs pos="100000">
                <a:srgbClr val="FB9815"/>
              </a:gs>
            </a:gsLst>
            <a:lin ang="5400000" scaled="0"/>
          </a:gradFill>
        </p:spPr>
        <p:style>
          <a:lnRef idx="0">
            <a:schemeClr val="accent3"/>
          </a:lnRef>
          <a:fillRef idx="3">
            <a:schemeClr val="accent3"/>
          </a:fillRef>
          <a:effectRef idx="3">
            <a:schemeClr val="accent3"/>
          </a:effectRef>
          <a:fontRef idx="minor">
            <a:schemeClr val="lt1"/>
          </a:fontRef>
        </p:style>
        <p:txBody>
          <a:bodyPr rtlCol="0" anchor="ctr"/>
          <a:lstStyle/>
          <a:p>
            <a:pPr algn="ctr"/>
            <a:r>
              <a:rPr lang="es-CO" b="1" dirty="0">
                <a:solidFill>
                  <a:schemeClr val="tx1"/>
                </a:solidFill>
              </a:rPr>
              <a:t>Prueba</a:t>
            </a:r>
            <a:endParaRPr lang="es-CO" b="1" i="1" dirty="0">
              <a:solidFill>
                <a:schemeClr val="tx1"/>
              </a:solidFill>
            </a:endParaRPr>
          </a:p>
        </p:txBody>
      </p:sp>
      <p:cxnSp>
        <p:nvCxnSpPr>
          <p:cNvPr id="23" name="Conector recto de flecha 22">
            <a:extLst>
              <a:ext uri="{FF2B5EF4-FFF2-40B4-BE49-F238E27FC236}">
                <a16:creationId xmlns:a16="http://schemas.microsoft.com/office/drawing/2014/main" id="{8CD6C096-1E93-4EC6-BE54-6518E1CBD9D4}"/>
              </a:ext>
            </a:extLst>
          </p:cNvPr>
          <p:cNvCxnSpPr>
            <a:cxnSpLocks/>
            <a:stCxn id="22" idx="1"/>
          </p:cNvCxnSpPr>
          <p:nvPr/>
        </p:nvCxnSpPr>
        <p:spPr>
          <a:xfrm flipH="1">
            <a:off x="5761703" y="4169739"/>
            <a:ext cx="819500" cy="136253"/>
          </a:xfrm>
          <a:prstGeom prst="straightConnector1">
            <a:avLst/>
          </a:prstGeom>
          <a:ln w="50800">
            <a:solidFill>
              <a:srgbClr val="FB9815"/>
            </a:solidFill>
            <a:tailEnd type="triangle"/>
          </a:ln>
          <a:effectLst/>
        </p:spPr>
        <p:style>
          <a:lnRef idx="3">
            <a:schemeClr val="accent3"/>
          </a:lnRef>
          <a:fillRef idx="0">
            <a:schemeClr val="accent3"/>
          </a:fillRef>
          <a:effectRef idx="2">
            <a:schemeClr val="accent3"/>
          </a:effectRef>
          <a:fontRef idx="minor">
            <a:schemeClr val="tx1"/>
          </a:fontRef>
        </p:style>
      </p:cxnSp>
      <p:sp>
        <p:nvSpPr>
          <p:cNvPr id="24" name="Rectángulo 23">
            <a:extLst>
              <a:ext uri="{FF2B5EF4-FFF2-40B4-BE49-F238E27FC236}">
                <a16:creationId xmlns:a16="http://schemas.microsoft.com/office/drawing/2014/main" id="{1EAD2A90-1A00-4E51-B5C5-67A6F7A4E014}"/>
              </a:ext>
            </a:extLst>
          </p:cNvPr>
          <p:cNvSpPr/>
          <p:nvPr/>
        </p:nvSpPr>
        <p:spPr>
          <a:xfrm>
            <a:off x="6534786" y="5177726"/>
            <a:ext cx="1463038" cy="571109"/>
          </a:xfrm>
          <a:prstGeom prst="rect">
            <a:avLst/>
          </a:prstGeom>
          <a:gradFill>
            <a:gsLst>
              <a:gs pos="0">
                <a:srgbClr val="FAAD15"/>
              </a:gs>
              <a:gs pos="100000">
                <a:srgbClr val="FB9815"/>
              </a:gs>
            </a:gsLst>
            <a:lin ang="5400000" scaled="0"/>
          </a:gradFill>
        </p:spPr>
        <p:style>
          <a:lnRef idx="0">
            <a:schemeClr val="accent3"/>
          </a:lnRef>
          <a:fillRef idx="3">
            <a:schemeClr val="accent3"/>
          </a:fillRef>
          <a:effectRef idx="3">
            <a:schemeClr val="accent3"/>
          </a:effectRef>
          <a:fontRef idx="minor">
            <a:schemeClr val="lt1"/>
          </a:fontRef>
        </p:style>
        <p:txBody>
          <a:bodyPr rtlCol="0" anchor="ctr"/>
          <a:lstStyle/>
          <a:p>
            <a:pPr algn="ctr"/>
            <a:r>
              <a:rPr lang="es-CO" b="1" dirty="0">
                <a:solidFill>
                  <a:schemeClr val="tx1"/>
                </a:solidFill>
              </a:rPr>
              <a:t>Cambio</a:t>
            </a:r>
            <a:endParaRPr lang="es-CO" b="1" i="1" dirty="0">
              <a:solidFill>
                <a:schemeClr val="tx1"/>
              </a:solidFill>
            </a:endParaRPr>
          </a:p>
        </p:txBody>
      </p:sp>
      <p:cxnSp>
        <p:nvCxnSpPr>
          <p:cNvPr id="25" name="Conector recto de flecha 24">
            <a:extLst>
              <a:ext uri="{FF2B5EF4-FFF2-40B4-BE49-F238E27FC236}">
                <a16:creationId xmlns:a16="http://schemas.microsoft.com/office/drawing/2014/main" id="{69924E16-2419-425A-9D49-6166BD234F7D}"/>
              </a:ext>
            </a:extLst>
          </p:cNvPr>
          <p:cNvCxnSpPr>
            <a:cxnSpLocks/>
            <a:stCxn id="24" idx="1"/>
          </p:cNvCxnSpPr>
          <p:nvPr/>
        </p:nvCxnSpPr>
        <p:spPr>
          <a:xfrm flipH="1" flipV="1">
            <a:off x="3628103" y="4791964"/>
            <a:ext cx="2906683" cy="671317"/>
          </a:xfrm>
          <a:prstGeom prst="straightConnector1">
            <a:avLst/>
          </a:prstGeom>
          <a:ln w="50800">
            <a:solidFill>
              <a:srgbClr val="FB9815"/>
            </a:solidFill>
            <a:tailEnd type="triangle"/>
          </a:ln>
          <a:effectLst/>
        </p:spPr>
        <p:style>
          <a:lnRef idx="3">
            <a:schemeClr val="accent3"/>
          </a:lnRef>
          <a:fillRef idx="0">
            <a:schemeClr val="accent3"/>
          </a:fillRef>
          <a:effectRef idx="2">
            <a:schemeClr val="accent3"/>
          </a:effectRef>
          <a:fontRef idx="minor">
            <a:schemeClr val="tx1"/>
          </a:fontRef>
        </p:style>
      </p:cxnSp>
      <p:sp>
        <p:nvSpPr>
          <p:cNvPr id="31" name="Google Shape;558;p27">
            <a:extLst>
              <a:ext uri="{FF2B5EF4-FFF2-40B4-BE49-F238E27FC236}">
                <a16:creationId xmlns:a16="http://schemas.microsoft.com/office/drawing/2014/main" id="{49A38419-E944-4F17-884C-CE93C10680E6}"/>
              </a:ext>
            </a:extLst>
          </p:cNvPr>
          <p:cNvSpPr/>
          <p:nvPr/>
        </p:nvSpPr>
        <p:spPr>
          <a:xfrm>
            <a:off x="8473695" y="2965866"/>
            <a:ext cx="3126212" cy="717650"/>
          </a:xfrm>
          <a:prstGeom prst="rect">
            <a:avLst/>
          </a:prstGeom>
          <a:gradFill>
            <a:gsLst>
              <a:gs pos="0">
                <a:srgbClr val="FAAD15"/>
              </a:gs>
              <a:gs pos="100000">
                <a:srgbClr val="FB9815"/>
              </a:gs>
            </a:gsLst>
            <a:path path="circle">
              <a:fillToRect t="100000" r="100000"/>
            </a:path>
            <a:tileRect l="-100000" b="-100000"/>
          </a:gradFill>
          <a:ln>
            <a:noFill/>
          </a:ln>
          <a:effectLst>
            <a:outerShdw blurRad="38100" dist="25400" dir="5400000" rotWithShape="0">
              <a:srgbClr val="000000">
                <a:alpha val="6392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s-CO" sz="1600" b="1" i="0" u="none" strike="noStrike" cap="none" dirty="0">
                <a:solidFill>
                  <a:schemeClr val="dk1"/>
                </a:solidFill>
                <a:latin typeface="Calibri"/>
                <a:ea typeface="Calibri"/>
                <a:cs typeface="Calibri"/>
                <a:sym typeface="Calibri"/>
              </a:rPr>
              <a:t>¿</a:t>
            </a:r>
            <a:r>
              <a:rPr lang="es-CO" sz="1600" b="1" dirty="0">
                <a:solidFill>
                  <a:schemeClr val="dk1"/>
                </a:solidFill>
                <a:latin typeface="Calibri"/>
                <a:ea typeface="Calibri"/>
                <a:cs typeface="Calibri"/>
                <a:sym typeface="Calibri"/>
              </a:rPr>
              <a:t>Cuál sería la salida por pantalla si se ingresa “Daniel”</a:t>
            </a:r>
            <a:r>
              <a:rPr lang="es-CO" sz="1600" b="1" i="0" u="none" strike="noStrike" cap="none" dirty="0">
                <a:solidFill>
                  <a:schemeClr val="dk1"/>
                </a:solidFill>
                <a:latin typeface="Calibri"/>
                <a:ea typeface="Calibri"/>
                <a:cs typeface="Calibri"/>
                <a:sym typeface="Calibri"/>
              </a:rPr>
              <a:t>?</a:t>
            </a:r>
            <a:endParaRPr sz="1600" dirty="0"/>
          </a:p>
        </p:txBody>
      </p:sp>
      <p:sp>
        <p:nvSpPr>
          <p:cNvPr id="36" name="Google Shape;558;p27">
            <a:extLst>
              <a:ext uri="{FF2B5EF4-FFF2-40B4-BE49-F238E27FC236}">
                <a16:creationId xmlns:a16="http://schemas.microsoft.com/office/drawing/2014/main" id="{F5D72C95-DE4D-4E4D-A0CD-12573243E627}"/>
              </a:ext>
            </a:extLst>
          </p:cNvPr>
          <p:cNvSpPr/>
          <p:nvPr/>
        </p:nvSpPr>
        <p:spPr>
          <a:xfrm>
            <a:off x="8495810" y="4954882"/>
            <a:ext cx="3126212" cy="717650"/>
          </a:xfrm>
          <a:prstGeom prst="rect">
            <a:avLst/>
          </a:prstGeom>
          <a:gradFill>
            <a:gsLst>
              <a:gs pos="0">
                <a:srgbClr val="FAAD15"/>
              </a:gs>
              <a:gs pos="100000">
                <a:srgbClr val="FB9815"/>
              </a:gs>
            </a:gsLst>
            <a:path path="circle">
              <a:fillToRect t="100000" r="100000"/>
            </a:path>
            <a:tileRect l="-100000" b="-100000"/>
          </a:gradFill>
          <a:ln>
            <a:noFill/>
          </a:ln>
          <a:effectLst>
            <a:outerShdw blurRad="38100" dist="25400" dir="5400000" rotWithShape="0">
              <a:srgbClr val="000000">
                <a:alpha val="6392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s-CO" sz="1600" b="1" i="0" u="none" strike="noStrike" cap="none" dirty="0">
                <a:solidFill>
                  <a:schemeClr val="dk1"/>
                </a:solidFill>
                <a:latin typeface="Calibri"/>
                <a:ea typeface="Calibri"/>
                <a:cs typeface="Calibri"/>
                <a:sym typeface="Calibri"/>
              </a:rPr>
              <a:t>¿</a:t>
            </a:r>
            <a:r>
              <a:rPr lang="es-CO" sz="1600" b="1" dirty="0">
                <a:solidFill>
                  <a:schemeClr val="dk1"/>
                </a:solidFill>
                <a:latin typeface="Calibri"/>
                <a:ea typeface="Calibri"/>
                <a:cs typeface="Calibri"/>
                <a:sym typeface="Calibri"/>
              </a:rPr>
              <a:t>Cuál sería la salida por pantalla si se ingresa “Luisa”</a:t>
            </a:r>
            <a:r>
              <a:rPr lang="es-CO" sz="1600" b="1" i="0" u="none" strike="noStrike" cap="none" dirty="0">
                <a:solidFill>
                  <a:schemeClr val="dk1"/>
                </a:solidFill>
                <a:latin typeface="Calibri"/>
                <a:ea typeface="Calibri"/>
                <a:cs typeface="Calibri"/>
                <a:sym typeface="Calibri"/>
              </a:rPr>
              <a:t>?</a:t>
            </a:r>
            <a:endParaRPr sz="1600" dirty="0"/>
          </a:p>
        </p:txBody>
      </p:sp>
      <p:sp>
        <p:nvSpPr>
          <p:cNvPr id="39" name="Google Shape;558;p27">
            <a:extLst>
              <a:ext uri="{FF2B5EF4-FFF2-40B4-BE49-F238E27FC236}">
                <a16:creationId xmlns:a16="http://schemas.microsoft.com/office/drawing/2014/main" id="{048E6CCB-4EAA-4990-A99A-0D426967EF38}"/>
              </a:ext>
            </a:extLst>
          </p:cNvPr>
          <p:cNvSpPr/>
          <p:nvPr/>
        </p:nvSpPr>
        <p:spPr>
          <a:xfrm>
            <a:off x="1509857" y="5940124"/>
            <a:ext cx="3524130" cy="717650"/>
          </a:xfrm>
          <a:prstGeom prst="rect">
            <a:avLst/>
          </a:prstGeom>
          <a:gradFill>
            <a:gsLst>
              <a:gs pos="0">
                <a:srgbClr val="FAAD15"/>
              </a:gs>
              <a:gs pos="100000">
                <a:srgbClr val="FB9815"/>
              </a:gs>
            </a:gsLst>
            <a:path path="circle">
              <a:fillToRect t="100000" r="100000"/>
            </a:path>
            <a:tileRect l="-100000" b="-100000"/>
          </a:gradFill>
          <a:ln>
            <a:noFill/>
          </a:ln>
          <a:effectLst>
            <a:outerShdw blurRad="38100" dist="25400" dir="5400000" rotWithShape="0">
              <a:srgbClr val="000000">
                <a:alpha val="6392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s-CO" sz="1600" b="1" i="0" u="none" strike="noStrike" cap="none" dirty="0">
                <a:solidFill>
                  <a:schemeClr val="dk1"/>
                </a:solidFill>
                <a:latin typeface="Calibri"/>
                <a:ea typeface="Calibri"/>
                <a:cs typeface="Calibri"/>
                <a:sym typeface="Calibri"/>
              </a:rPr>
              <a:t>¿</a:t>
            </a:r>
            <a:r>
              <a:rPr lang="es-CO" sz="1600" b="1" dirty="0">
                <a:solidFill>
                  <a:schemeClr val="dk1"/>
                </a:solidFill>
                <a:latin typeface="Calibri"/>
                <a:ea typeface="Calibri"/>
                <a:cs typeface="Calibri"/>
                <a:sym typeface="Calibri"/>
              </a:rPr>
              <a:t>Podemos conocer de antemano cuántas veces se ejecutará este ciclo?</a:t>
            </a:r>
            <a:endParaRPr sz="1600" dirty="0"/>
          </a:p>
        </p:txBody>
      </p:sp>
      <p:sp>
        <p:nvSpPr>
          <p:cNvPr id="40" name="Google Shape;536;p26">
            <a:extLst>
              <a:ext uri="{FF2B5EF4-FFF2-40B4-BE49-F238E27FC236}">
                <a16:creationId xmlns:a16="http://schemas.microsoft.com/office/drawing/2014/main" id="{D7B73895-59E1-4307-B47B-D16C3D7C71D9}"/>
              </a:ext>
            </a:extLst>
          </p:cNvPr>
          <p:cNvSpPr/>
          <p:nvPr/>
        </p:nvSpPr>
        <p:spPr>
          <a:xfrm>
            <a:off x="5189739" y="5947348"/>
            <a:ext cx="2690093" cy="703202"/>
          </a:xfrm>
          <a:prstGeom prst="rect">
            <a:avLst/>
          </a:prstGeom>
          <a:gradFill>
            <a:gsLst>
              <a:gs pos="0">
                <a:srgbClr val="D95D91"/>
              </a:gs>
              <a:gs pos="100000">
                <a:srgbClr val="C33776"/>
              </a:gs>
            </a:gsLst>
            <a:path path="circle">
              <a:fillToRect t="100000" r="100000"/>
            </a:path>
            <a:tileRect l="-100000" b="-100000"/>
          </a:gradFill>
          <a:ln>
            <a:noFill/>
          </a:ln>
          <a:effectLst>
            <a:outerShdw blurRad="38100" dist="25400" dir="5400000" rotWithShape="0">
              <a:srgbClr val="000000">
                <a:alpha val="6392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s-CO" sz="1600" b="1" i="0" u="none" strike="noStrike" cap="none" dirty="0">
                <a:solidFill>
                  <a:schemeClr val="bg1"/>
                </a:solidFill>
                <a:latin typeface="Calibri"/>
                <a:ea typeface="Calibri"/>
                <a:cs typeface="Calibri"/>
                <a:sym typeface="Calibri"/>
              </a:rPr>
              <a:t>R=// No, ya que depende de lo que se ingrese por pantalla</a:t>
            </a:r>
            <a:endParaRPr dirty="0">
              <a:solidFill>
                <a:schemeClr val="bg1"/>
              </a:solidFill>
            </a:endParaRPr>
          </a:p>
        </p:txBody>
      </p:sp>
      <p:sp>
        <p:nvSpPr>
          <p:cNvPr id="18" name="Google Shape;270;p8">
            <a:extLst>
              <a:ext uri="{FF2B5EF4-FFF2-40B4-BE49-F238E27FC236}">
                <a16:creationId xmlns:a16="http://schemas.microsoft.com/office/drawing/2014/main" id="{3438C475-38EB-4ADA-95C3-6EBC1FB06C45}"/>
              </a:ext>
            </a:extLst>
          </p:cNvPr>
          <p:cNvSpPr/>
          <p:nvPr/>
        </p:nvSpPr>
        <p:spPr>
          <a:xfrm>
            <a:off x="2076994" y="3394951"/>
            <a:ext cx="1798546" cy="446297"/>
          </a:xfrm>
          <a:prstGeom prst="rect">
            <a:avLst/>
          </a:prstGeom>
          <a:solidFill>
            <a:srgbClr val="00B0F0"/>
          </a:solidFill>
          <a:ln>
            <a:noFill/>
          </a:ln>
          <a:effectLst>
            <a:outerShdw blurRad="38100" dist="25400" dir="5400000" rotWithShape="0">
              <a:srgbClr val="000000">
                <a:alpha val="63921"/>
              </a:srgbClr>
            </a:outerShdw>
          </a:effectLst>
        </p:spPr>
        <p:txBody>
          <a:bodyPr spcFirstLastPara="1" wrap="square" lIns="91425" tIns="45700" rIns="91425" bIns="45700" anchor="ctr" anchorCtr="0">
            <a:noAutofit/>
          </a:bodyPr>
          <a:lstStyle/>
          <a:p>
            <a:pPr algn="ctr"/>
            <a:r>
              <a:rPr lang="es-CO" b="1" dirty="0">
                <a:solidFill>
                  <a:schemeClr val="dk1"/>
                </a:solidFill>
                <a:latin typeface="Calibri"/>
                <a:cs typeface="Calibri"/>
                <a:sym typeface="Calibri"/>
              </a:rPr>
              <a:t>Codifíquelo </a:t>
            </a:r>
            <a:endParaRPr b="1" dirty="0">
              <a:solidFill>
                <a:schemeClr val="dk1"/>
              </a:solidFill>
              <a:latin typeface="Calibri"/>
              <a:cs typeface="Calibri"/>
              <a:sym typeface="Arial"/>
            </a:endParaRPr>
          </a:p>
        </p:txBody>
      </p:sp>
      <p:pic>
        <p:nvPicPr>
          <p:cNvPr id="17" name="Imagen 16">
            <a:extLst>
              <a:ext uri="{FF2B5EF4-FFF2-40B4-BE49-F238E27FC236}">
                <a16:creationId xmlns:a16="http://schemas.microsoft.com/office/drawing/2014/main" id="{5D10CD23-B661-4482-ADC6-C1E34FB72586}"/>
              </a:ext>
            </a:extLst>
          </p:cNvPr>
          <p:cNvPicPr>
            <a:picLocks noChangeAspect="1"/>
          </p:cNvPicPr>
          <p:nvPr/>
        </p:nvPicPr>
        <p:blipFill>
          <a:blip r:embed="rId3"/>
          <a:stretch>
            <a:fillRect/>
          </a:stretch>
        </p:blipFill>
        <p:spPr>
          <a:xfrm>
            <a:off x="8306092" y="3868996"/>
            <a:ext cx="3436918" cy="594412"/>
          </a:xfrm>
          <a:prstGeom prst="rect">
            <a:avLst/>
          </a:prstGeom>
        </p:spPr>
        <p:style>
          <a:lnRef idx="2">
            <a:schemeClr val="dk1"/>
          </a:lnRef>
          <a:fillRef idx="1">
            <a:schemeClr val="lt1"/>
          </a:fillRef>
          <a:effectRef idx="0">
            <a:schemeClr val="dk1"/>
          </a:effectRef>
          <a:fontRef idx="minor">
            <a:schemeClr val="dk1"/>
          </a:fontRef>
        </p:style>
      </p:pic>
      <p:pic>
        <p:nvPicPr>
          <p:cNvPr id="20" name="Imagen 19">
            <a:extLst>
              <a:ext uri="{FF2B5EF4-FFF2-40B4-BE49-F238E27FC236}">
                <a16:creationId xmlns:a16="http://schemas.microsoft.com/office/drawing/2014/main" id="{A27B837E-BDFA-46BC-9428-EFC3B6B455DE}"/>
              </a:ext>
            </a:extLst>
          </p:cNvPr>
          <p:cNvPicPr>
            <a:picLocks noChangeAspect="1"/>
          </p:cNvPicPr>
          <p:nvPr/>
        </p:nvPicPr>
        <p:blipFill>
          <a:blip r:embed="rId4"/>
          <a:stretch>
            <a:fillRect/>
          </a:stretch>
        </p:blipFill>
        <p:spPr>
          <a:xfrm>
            <a:off x="8254461" y="5832769"/>
            <a:ext cx="3613425" cy="544489"/>
          </a:xfrm>
          <a:prstGeom prst="rect">
            <a:avLst/>
          </a:prstGeom>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2114131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1"/>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7"/>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6"/>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20"/>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39"/>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40"/>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22" grpId="0" animBg="1"/>
      <p:bldP spid="24" grpId="0" animBg="1"/>
      <p:bldP spid="40"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agen 10">
            <a:extLst>
              <a:ext uri="{FF2B5EF4-FFF2-40B4-BE49-F238E27FC236}">
                <a16:creationId xmlns:a16="http://schemas.microsoft.com/office/drawing/2014/main" id="{E1F447BA-2F31-4CF5-8175-5DDB07C6BDE6}"/>
              </a:ext>
            </a:extLst>
          </p:cNvPr>
          <p:cNvPicPr>
            <a:picLocks noChangeAspect="1"/>
          </p:cNvPicPr>
          <p:nvPr/>
        </p:nvPicPr>
        <p:blipFill>
          <a:blip r:embed="rId2"/>
          <a:stretch>
            <a:fillRect/>
          </a:stretch>
        </p:blipFill>
        <p:spPr>
          <a:xfrm>
            <a:off x="2392814" y="2388984"/>
            <a:ext cx="5069870" cy="1452487"/>
          </a:xfrm>
          <a:prstGeom prst="rect">
            <a:avLst/>
          </a:prstGeom>
        </p:spPr>
        <p:style>
          <a:lnRef idx="2">
            <a:schemeClr val="dk1"/>
          </a:lnRef>
          <a:fillRef idx="1">
            <a:schemeClr val="lt1"/>
          </a:fillRef>
          <a:effectRef idx="0">
            <a:schemeClr val="dk1"/>
          </a:effectRef>
          <a:fontRef idx="minor">
            <a:schemeClr val="dk1"/>
          </a:fontRef>
        </p:style>
      </p:pic>
      <p:sp>
        <p:nvSpPr>
          <p:cNvPr id="2" name="Título 1">
            <a:extLst>
              <a:ext uri="{FF2B5EF4-FFF2-40B4-BE49-F238E27FC236}">
                <a16:creationId xmlns:a16="http://schemas.microsoft.com/office/drawing/2014/main" id="{4E675286-73A0-44BF-9C49-B9E96D9CFFF9}"/>
              </a:ext>
            </a:extLst>
          </p:cNvPr>
          <p:cNvSpPr>
            <a:spLocks noGrp="1"/>
          </p:cNvSpPr>
          <p:nvPr>
            <p:ph type="title"/>
          </p:nvPr>
        </p:nvSpPr>
        <p:spPr/>
        <p:txBody>
          <a:bodyPr/>
          <a:lstStyle/>
          <a:p>
            <a:r>
              <a:rPr lang="es-CO" dirty="0"/>
              <a:t>C</a:t>
            </a:r>
            <a:r>
              <a:rPr lang="es-CO" sz="4400" b="1" dirty="0"/>
              <a:t>iclos controlados por centinela – II </a:t>
            </a:r>
            <a:endParaRPr lang="es-CO" dirty="0"/>
          </a:p>
        </p:txBody>
      </p:sp>
      <p:sp>
        <p:nvSpPr>
          <p:cNvPr id="3" name="Marcador de texto 2">
            <a:extLst>
              <a:ext uri="{FF2B5EF4-FFF2-40B4-BE49-F238E27FC236}">
                <a16:creationId xmlns:a16="http://schemas.microsoft.com/office/drawing/2014/main" id="{EE2F3D00-D344-4330-8CCC-CB595726B238}"/>
              </a:ext>
            </a:extLst>
          </p:cNvPr>
          <p:cNvSpPr>
            <a:spLocks noGrp="1"/>
          </p:cNvSpPr>
          <p:nvPr>
            <p:ph type="body" idx="1"/>
          </p:nvPr>
        </p:nvSpPr>
        <p:spPr/>
        <p:txBody>
          <a:bodyPr>
            <a:normAutofit/>
          </a:bodyPr>
          <a:lstStyle/>
          <a:p>
            <a:r>
              <a:rPr lang="es-CO" sz="2000" dirty="0"/>
              <a:t>Veamos el diagrama de flujo del programa anterior:</a:t>
            </a:r>
          </a:p>
        </p:txBody>
      </p:sp>
      <p:sp>
        <p:nvSpPr>
          <p:cNvPr id="4" name="Marcador de número de diapositiva 3">
            <a:extLst>
              <a:ext uri="{FF2B5EF4-FFF2-40B4-BE49-F238E27FC236}">
                <a16:creationId xmlns:a16="http://schemas.microsoft.com/office/drawing/2014/main" id="{C19D8D4E-4B48-4D18-96C4-F1AA83C8CDC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CO" smtClean="0"/>
              <a:t>21</a:t>
            </a:fld>
            <a:endParaRPr lang="es-CO"/>
          </a:p>
        </p:txBody>
      </p:sp>
      <p:sp>
        <p:nvSpPr>
          <p:cNvPr id="7" name="Google Shape;558;p27">
            <a:extLst>
              <a:ext uri="{FF2B5EF4-FFF2-40B4-BE49-F238E27FC236}">
                <a16:creationId xmlns:a16="http://schemas.microsoft.com/office/drawing/2014/main" id="{2C7E1DFA-E5F5-4CE4-9723-F623F41B664E}"/>
              </a:ext>
            </a:extLst>
          </p:cNvPr>
          <p:cNvSpPr/>
          <p:nvPr/>
        </p:nvSpPr>
        <p:spPr>
          <a:xfrm>
            <a:off x="2264995" y="5368491"/>
            <a:ext cx="5863416" cy="1168935"/>
          </a:xfrm>
          <a:prstGeom prst="rect">
            <a:avLst/>
          </a:prstGeom>
          <a:gradFill>
            <a:gsLst>
              <a:gs pos="0">
                <a:srgbClr val="FAAD15"/>
              </a:gs>
              <a:gs pos="100000">
                <a:srgbClr val="FB9815"/>
              </a:gs>
            </a:gsLst>
            <a:path path="circle">
              <a:fillToRect t="100000" r="100000"/>
            </a:path>
            <a:tileRect l="-100000" b="-100000"/>
          </a:gradFill>
          <a:ln>
            <a:noFill/>
          </a:ln>
          <a:effectLst>
            <a:outerShdw blurRad="38100" dist="25400" dir="5400000" rotWithShape="0">
              <a:srgbClr val="000000">
                <a:alpha val="6392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s-CO" sz="1600" b="1" i="0" u="none" strike="noStrike" cap="none" dirty="0">
                <a:solidFill>
                  <a:schemeClr val="dk1"/>
                </a:solidFill>
                <a:latin typeface="Calibri"/>
                <a:ea typeface="Calibri"/>
                <a:cs typeface="Calibri"/>
                <a:sym typeface="Calibri"/>
              </a:rPr>
              <a:t>En el cuerpo del ciclo anterior le pedimos al usuario que ingrese su nombre por pantalla. En este caso, si el usuario ingresa “Daniel” la ejecución del ciclo finalizará. Pero, para cualquier otro valor, el ciclo volverá a pedir un nombre por pantalla de manera indefinida.</a:t>
            </a:r>
            <a:endParaRPr sz="1600" dirty="0"/>
          </a:p>
        </p:txBody>
      </p:sp>
      <p:sp>
        <p:nvSpPr>
          <p:cNvPr id="9" name="Google Shape;536;p26">
            <a:extLst>
              <a:ext uri="{FF2B5EF4-FFF2-40B4-BE49-F238E27FC236}">
                <a16:creationId xmlns:a16="http://schemas.microsoft.com/office/drawing/2014/main" id="{3069F6A8-986C-4D02-9710-DFDE71006ABF}"/>
              </a:ext>
            </a:extLst>
          </p:cNvPr>
          <p:cNvSpPr/>
          <p:nvPr/>
        </p:nvSpPr>
        <p:spPr>
          <a:xfrm>
            <a:off x="4560425" y="4274359"/>
            <a:ext cx="3567986" cy="924314"/>
          </a:xfrm>
          <a:prstGeom prst="rect">
            <a:avLst/>
          </a:prstGeom>
          <a:gradFill>
            <a:gsLst>
              <a:gs pos="0">
                <a:srgbClr val="D95D91"/>
              </a:gs>
              <a:gs pos="100000">
                <a:srgbClr val="C33776"/>
              </a:gs>
            </a:gsLst>
            <a:path path="circle">
              <a:fillToRect t="100000" r="100000"/>
            </a:path>
            <a:tileRect l="-100000" b="-100000"/>
          </a:gradFill>
          <a:ln>
            <a:noFill/>
          </a:ln>
          <a:effectLst>
            <a:outerShdw blurRad="38100" dist="25400" dir="5400000" rotWithShape="0">
              <a:srgbClr val="000000">
                <a:alpha val="6392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s-CO" sz="1600" b="1" i="0" u="none" strike="noStrike" cap="none" dirty="0">
                <a:solidFill>
                  <a:schemeClr val="bg1"/>
                </a:solidFill>
                <a:latin typeface="Calibri"/>
                <a:ea typeface="Calibri"/>
                <a:cs typeface="Calibri"/>
                <a:sym typeface="Calibri"/>
              </a:rPr>
              <a:t>Aquí podemos observar que el valor centinela es “Daniel”. Ese valor está controlando la ejecución del ciclo.</a:t>
            </a:r>
            <a:endParaRPr dirty="0">
              <a:solidFill>
                <a:schemeClr val="bg1"/>
              </a:solidFill>
            </a:endParaRPr>
          </a:p>
        </p:txBody>
      </p:sp>
      <p:cxnSp>
        <p:nvCxnSpPr>
          <p:cNvPr id="10" name="Conector recto de flecha 9">
            <a:extLst>
              <a:ext uri="{FF2B5EF4-FFF2-40B4-BE49-F238E27FC236}">
                <a16:creationId xmlns:a16="http://schemas.microsoft.com/office/drawing/2014/main" id="{D56350E9-7A78-407D-8F50-95236CD18CF9}"/>
              </a:ext>
            </a:extLst>
          </p:cNvPr>
          <p:cNvCxnSpPr>
            <a:cxnSpLocks/>
            <a:stCxn id="9" idx="0"/>
          </p:cNvCxnSpPr>
          <p:nvPr/>
        </p:nvCxnSpPr>
        <p:spPr>
          <a:xfrm flipH="1" flipV="1">
            <a:off x="5250426" y="3429000"/>
            <a:ext cx="1093992" cy="845359"/>
          </a:xfrm>
          <a:prstGeom prst="straightConnector1">
            <a:avLst/>
          </a:prstGeom>
          <a:ln w="50800">
            <a:solidFill>
              <a:srgbClr val="D85C90"/>
            </a:solidFill>
            <a:tailEnd type="triangle"/>
          </a:ln>
          <a:effectLst/>
        </p:spPr>
        <p:style>
          <a:lnRef idx="3">
            <a:schemeClr val="accent3"/>
          </a:lnRef>
          <a:fillRef idx="0">
            <a:schemeClr val="accent3"/>
          </a:fillRef>
          <a:effectRef idx="2">
            <a:schemeClr val="accent3"/>
          </a:effectRef>
          <a:fontRef idx="minor">
            <a:schemeClr val="tx1"/>
          </a:fontRef>
        </p:style>
      </p:cxnSp>
      <p:pic>
        <p:nvPicPr>
          <p:cNvPr id="3074" name="Picture 2">
            <a:extLst>
              <a:ext uri="{FF2B5EF4-FFF2-40B4-BE49-F238E27FC236}">
                <a16:creationId xmlns:a16="http://schemas.microsoft.com/office/drawing/2014/main" id="{7C8F0E42-2583-9525-8DD4-A681B9A58C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90367" y="1121664"/>
            <a:ext cx="2943225" cy="5638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2942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7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7552F65-90B3-4081-A5DF-4C7A82F6DC91}"/>
              </a:ext>
            </a:extLst>
          </p:cNvPr>
          <p:cNvSpPr>
            <a:spLocks noGrp="1"/>
          </p:cNvSpPr>
          <p:nvPr>
            <p:ph type="title"/>
          </p:nvPr>
        </p:nvSpPr>
        <p:spPr/>
        <p:txBody>
          <a:bodyPr>
            <a:normAutofit fontScale="90000"/>
          </a:bodyPr>
          <a:lstStyle/>
          <a:p>
            <a:r>
              <a:rPr lang="es-CO" dirty="0"/>
              <a:t>C</a:t>
            </a:r>
            <a:r>
              <a:rPr lang="es-CO" sz="4400" b="1" dirty="0"/>
              <a:t>iclos controlados por centinela – variante</a:t>
            </a:r>
            <a:endParaRPr lang="es-CO" dirty="0"/>
          </a:p>
        </p:txBody>
      </p:sp>
      <p:sp>
        <p:nvSpPr>
          <p:cNvPr id="3" name="Marcador de texto 2">
            <a:extLst>
              <a:ext uri="{FF2B5EF4-FFF2-40B4-BE49-F238E27FC236}">
                <a16:creationId xmlns:a16="http://schemas.microsoft.com/office/drawing/2014/main" id="{9904F668-F124-46E5-A67C-E8207FF26DA7}"/>
              </a:ext>
            </a:extLst>
          </p:cNvPr>
          <p:cNvSpPr>
            <a:spLocks noGrp="1"/>
          </p:cNvSpPr>
          <p:nvPr>
            <p:ph type="body" idx="1"/>
          </p:nvPr>
        </p:nvSpPr>
        <p:spPr/>
        <p:txBody>
          <a:bodyPr anchor="ctr">
            <a:normAutofit/>
          </a:bodyPr>
          <a:lstStyle/>
          <a:p>
            <a:pPr algn="just"/>
            <a:r>
              <a:rPr lang="es-CO" sz="2400" dirty="0"/>
              <a:t>Otra opción para definir ciclos controlados por centinela consiste en crear ciclos infinitos y agregarles en el cuerpo del ciclo una condición de parada.</a:t>
            </a:r>
          </a:p>
          <a:p>
            <a:pPr algn="just"/>
            <a:endParaRPr lang="es-CO" sz="2400" dirty="0"/>
          </a:p>
          <a:p>
            <a:pPr algn="just"/>
            <a:r>
              <a:rPr lang="es-CO" sz="2400" dirty="0"/>
              <a:t>Para poder definir este tipo de ciclos, primero debemos comprender cómo funciona la palabra reservada de Python </a:t>
            </a:r>
            <a:r>
              <a:rPr lang="es-CO" sz="2400" b="1" i="1" dirty="0"/>
              <a:t>break</a:t>
            </a:r>
            <a:r>
              <a:rPr lang="es-CO" sz="2400" dirty="0"/>
              <a:t>.</a:t>
            </a:r>
          </a:p>
        </p:txBody>
      </p:sp>
      <p:sp>
        <p:nvSpPr>
          <p:cNvPr id="4" name="Marcador de número de diapositiva 3">
            <a:extLst>
              <a:ext uri="{FF2B5EF4-FFF2-40B4-BE49-F238E27FC236}">
                <a16:creationId xmlns:a16="http://schemas.microsoft.com/office/drawing/2014/main" id="{78E9122C-F165-4148-AB5A-AC164E864C5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CO" smtClean="0"/>
              <a:t>22</a:t>
            </a:fld>
            <a:endParaRPr lang="es-CO"/>
          </a:p>
        </p:txBody>
      </p:sp>
    </p:spTree>
    <p:extLst>
      <p:ext uri="{BB962C8B-B14F-4D97-AF65-F5344CB8AC3E}">
        <p14:creationId xmlns:p14="http://schemas.microsoft.com/office/powerpoint/2010/main" val="8732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2"/>
          <p:cNvSpPr txBox="1">
            <a:spLocks noGrp="1"/>
          </p:cNvSpPr>
          <p:nvPr>
            <p:ph type="title"/>
          </p:nvPr>
        </p:nvSpPr>
        <p:spPr>
          <a:prstGeom prst="rect">
            <a:avLst/>
          </a:prstGeom>
          <a:noFill/>
          <a:ln>
            <a:noFill/>
          </a:ln>
        </p:spPr>
        <p:txBody>
          <a:bodyPr spcFirstLastPara="1" wrap="square" lIns="91425" tIns="45700" rIns="91425" bIns="45700" anchor="ctr" anchorCtr="0">
            <a:normAutofit fontScale="90000"/>
          </a:bodyPr>
          <a:lstStyle/>
          <a:p>
            <a:pPr marL="0" lvl="0" indent="0" algn="ctr" rtl="0">
              <a:lnSpc>
                <a:spcPct val="100000"/>
              </a:lnSpc>
              <a:spcBef>
                <a:spcPts val="0"/>
              </a:spcBef>
              <a:spcAft>
                <a:spcPts val="0"/>
              </a:spcAft>
              <a:buClr>
                <a:schemeClr val="dk1"/>
              </a:buClr>
              <a:buSzPts val="4400"/>
              <a:buFont typeface="Calibri"/>
              <a:buNone/>
            </a:pPr>
            <a:r>
              <a:rPr lang="es-CO"/>
              <a:t>Agenda</a:t>
            </a:r>
            <a:endParaRPr/>
          </a:p>
        </p:txBody>
      </p:sp>
      <p:sp>
        <p:nvSpPr>
          <p:cNvPr id="214" name="Google Shape;214;p2"/>
          <p:cNvSpPr txBox="1">
            <a:spLocks noGrp="1"/>
          </p:cNvSpPr>
          <p:nvPr>
            <p:ph type="body" idx="1"/>
          </p:nvPr>
        </p:nvSpPr>
        <p:spPr>
          <a:prstGeom prst="rect">
            <a:avLst/>
          </a:prstGeom>
          <a:noFill/>
          <a:ln>
            <a:noFill/>
          </a:ln>
        </p:spPr>
        <p:txBody>
          <a:bodyPr spcFirstLastPara="1" wrap="square" lIns="91425" tIns="45700" rIns="91425" bIns="45700" anchor="ctr" anchorCtr="0">
            <a:normAutofit/>
          </a:bodyPr>
          <a:lstStyle/>
          <a:p>
            <a:pPr marL="457200" lvl="0" indent="-457200">
              <a:spcBef>
                <a:spcPts val="0"/>
              </a:spcBef>
              <a:buSzPts val="2400"/>
              <a:buFont typeface="Calibri"/>
              <a:buAutoNum type="arabicPeriod"/>
            </a:pPr>
            <a:r>
              <a:rPr lang="es-ES" dirty="0"/>
              <a:t>Introducción</a:t>
            </a:r>
          </a:p>
          <a:p>
            <a:pPr marL="457200" lvl="0" indent="-457200">
              <a:spcBef>
                <a:spcPts val="0"/>
              </a:spcBef>
              <a:buSzPts val="2400"/>
              <a:buFont typeface="Calibri"/>
              <a:buAutoNum type="arabicPeriod"/>
            </a:pPr>
            <a:r>
              <a:rPr lang="es-ES" dirty="0" err="1"/>
              <a:t>While</a:t>
            </a:r>
            <a:endParaRPr lang="es-ES" dirty="0"/>
          </a:p>
          <a:p>
            <a:pPr marL="457200" indent="-457200">
              <a:spcBef>
                <a:spcPts val="0"/>
              </a:spcBef>
              <a:buSzPts val="2400"/>
              <a:buFont typeface="Calibri"/>
              <a:buAutoNum type="arabicPeriod"/>
            </a:pPr>
            <a:r>
              <a:rPr lang="es-ES" dirty="0"/>
              <a:t>Ciclos controlados por centinela</a:t>
            </a:r>
          </a:p>
          <a:p>
            <a:pPr marL="457200" lvl="0" indent="-457200">
              <a:spcBef>
                <a:spcPts val="0"/>
              </a:spcBef>
              <a:buSzPts val="2400"/>
              <a:buFont typeface="Calibri"/>
              <a:buAutoNum type="arabicPeriod"/>
            </a:pPr>
            <a:r>
              <a:rPr lang="es-ES" b="1" dirty="0"/>
              <a:t>Break</a:t>
            </a:r>
          </a:p>
        </p:txBody>
      </p:sp>
    </p:spTree>
    <p:extLst>
      <p:ext uri="{BB962C8B-B14F-4D97-AF65-F5344CB8AC3E}">
        <p14:creationId xmlns:p14="http://schemas.microsoft.com/office/powerpoint/2010/main" val="4095295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2B51E570-92ED-4662-9702-05C6822EDDEC}"/>
              </a:ext>
            </a:extLst>
          </p:cNvPr>
          <p:cNvSpPr>
            <a:spLocks noGrp="1"/>
          </p:cNvSpPr>
          <p:nvPr>
            <p:ph type="title"/>
          </p:nvPr>
        </p:nvSpPr>
        <p:spPr/>
        <p:txBody>
          <a:bodyPr/>
          <a:lstStyle/>
          <a:p>
            <a:r>
              <a:rPr lang="es-CO" dirty="0"/>
              <a:t>Break</a:t>
            </a:r>
          </a:p>
        </p:txBody>
      </p:sp>
      <p:sp>
        <p:nvSpPr>
          <p:cNvPr id="6" name="Marcador de texto 5">
            <a:extLst>
              <a:ext uri="{FF2B5EF4-FFF2-40B4-BE49-F238E27FC236}">
                <a16:creationId xmlns:a16="http://schemas.microsoft.com/office/drawing/2014/main" id="{C20CC5B0-6068-45E6-8FCB-F2E5328C833B}"/>
              </a:ext>
            </a:extLst>
          </p:cNvPr>
          <p:cNvSpPr>
            <a:spLocks noGrp="1"/>
          </p:cNvSpPr>
          <p:nvPr>
            <p:ph type="body" idx="1"/>
          </p:nvPr>
        </p:nvSpPr>
        <p:spPr/>
        <p:txBody>
          <a:bodyPr anchor="ctr">
            <a:normAutofit/>
          </a:bodyPr>
          <a:lstStyle/>
          <a:p>
            <a:pPr algn="just"/>
            <a:r>
              <a:rPr lang="es-CO" sz="2400" dirty="0"/>
              <a:t>La palabra reserva de Python </a:t>
            </a:r>
            <a:r>
              <a:rPr lang="es-CO" sz="2400" b="1" dirty="0"/>
              <a:t>break</a:t>
            </a:r>
            <a:r>
              <a:rPr lang="es-CO" sz="2400" dirty="0"/>
              <a:t> permite detener la ejecución de un ciclo en cualquier momento.</a:t>
            </a:r>
          </a:p>
          <a:p>
            <a:pPr algn="just"/>
            <a:endParaRPr lang="es-CO" sz="2400" dirty="0"/>
          </a:p>
          <a:p>
            <a:pPr algn="just"/>
            <a:r>
              <a:rPr lang="es-CO" sz="2400" dirty="0"/>
              <a:t>Si por algún motivo, el programa encuentra y ejecuta una instrucción </a:t>
            </a:r>
            <a:r>
              <a:rPr lang="es-CO" sz="2400" b="1" dirty="0"/>
              <a:t>break</a:t>
            </a:r>
            <a:r>
              <a:rPr lang="es-CO" sz="2400" dirty="0"/>
              <a:t> dentro del cuerpo de un ciclo, inmediatamente se finalizará la ejecución de ese ciclo.</a:t>
            </a:r>
          </a:p>
          <a:p>
            <a:pPr algn="just"/>
            <a:endParaRPr lang="es-CO" sz="2400" dirty="0"/>
          </a:p>
          <a:p>
            <a:pPr algn="just"/>
            <a:r>
              <a:rPr lang="es-CO" sz="2400" dirty="0"/>
              <a:t>Veamos el siguiente ejemplo donde crearemos un ciclo infinito, controlador por centinela y que incluye una condición de parada.</a:t>
            </a:r>
          </a:p>
        </p:txBody>
      </p:sp>
      <p:sp>
        <p:nvSpPr>
          <p:cNvPr id="4" name="Marcador de número de diapositiva 3">
            <a:extLst>
              <a:ext uri="{FF2B5EF4-FFF2-40B4-BE49-F238E27FC236}">
                <a16:creationId xmlns:a16="http://schemas.microsoft.com/office/drawing/2014/main" id="{39404189-ED5C-4452-A26D-36AFAFB6D53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CO" smtClean="0"/>
              <a:t>24</a:t>
            </a:fld>
            <a:endParaRPr lang="es-CO"/>
          </a:p>
        </p:txBody>
      </p:sp>
    </p:spTree>
    <p:extLst>
      <p:ext uri="{BB962C8B-B14F-4D97-AF65-F5344CB8AC3E}">
        <p14:creationId xmlns:p14="http://schemas.microsoft.com/office/powerpoint/2010/main" val="1869684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2317BE06-80C1-47C3-A071-35627C58BC52}"/>
              </a:ext>
            </a:extLst>
          </p:cNvPr>
          <p:cNvPicPr>
            <a:picLocks noChangeAspect="1"/>
          </p:cNvPicPr>
          <p:nvPr/>
        </p:nvPicPr>
        <p:blipFill>
          <a:blip r:embed="rId2"/>
          <a:stretch>
            <a:fillRect/>
          </a:stretch>
        </p:blipFill>
        <p:spPr>
          <a:xfrm>
            <a:off x="3193775" y="1921170"/>
            <a:ext cx="6214538" cy="2471002"/>
          </a:xfrm>
          <a:prstGeom prst="rect">
            <a:avLst/>
          </a:prstGeom>
        </p:spPr>
        <p:style>
          <a:lnRef idx="2">
            <a:schemeClr val="dk1"/>
          </a:lnRef>
          <a:fillRef idx="1">
            <a:schemeClr val="lt1"/>
          </a:fillRef>
          <a:effectRef idx="0">
            <a:schemeClr val="dk1"/>
          </a:effectRef>
          <a:fontRef idx="minor">
            <a:schemeClr val="dk1"/>
          </a:fontRef>
        </p:style>
      </p:pic>
      <p:sp>
        <p:nvSpPr>
          <p:cNvPr id="2" name="Título 1">
            <a:extLst>
              <a:ext uri="{FF2B5EF4-FFF2-40B4-BE49-F238E27FC236}">
                <a16:creationId xmlns:a16="http://schemas.microsoft.com/office/drawing/2014/main" id="{8DA329A3-FC01-4339-BB00-B7DF02E4E404}"/>
              </a:ext>
            </a:extLst>
          </p:cNvPr>
          <p:cNvSpPr>
            <a:spLocks noGrp="1"/>
          </p:cNvSpPr>
          <p:nvPr>
            <p:ph type="title"/>
          </p:nvPr>
        </p:nvSpPr>
        <p:spPr/>
        <p:txBody>
          <a:bodyPr/>
          <a:lstStyle/>
          <a:p>
            <a:r>
              <a:rPr lang="es-CO" dirty="0"/>
              <a:t>Break – Ejemplo</a:t>
            </a:r>
          </a:p>
        </p:txBody>
      </p:sp>
      <p:sp>
        <p:nvSpPr>
          <p:cNvPr id="4" name="Marcador de número de diapositiva 3">
            <a:extLst>
              <a:ext uri="{FF2B5EF4-FFF2-40B4-BE49-F238E27FC236}">
                <a16:creationId xmlns:a16="http://schemas.microsoft.com/office/drawing/2014/main" id="{21B46A12-8A1E-47EB-8680-889A6A2704B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CO" smtClean="0"/>
              <a:t>25</a:t>
            </a:fld>
            <a:endParaRPr lang="es-CO"/>
          </a:p>
        </p:txBody>
      </p:sp>
      <p:sp>
        <p:nvSpPr>
          <p:cNvPr id="7" name="Google Shape;558;p27">
            <a:extLst>
              <a:ext uri="{FF2B5EF4-FFF2-40B4-BE49-F238E27FC236}">
                <a16:creationId xmlns:a16="http://schemas.microsoft.com/office/drawing/2014/main" id="{CEE6D00E-C930-4233-A0F7-A2C72A06ED13}"/>
              </a:ext>
            </a:extLst>
          </p:cNvPr>
          <p:cNvSpPr/>
          <p:nvPr/>
        </p:nvSpPr>
        <p:spPr>
          <a:xfrm>
            <a:off x="3633792" y="4807419"/>
            <a:ext cx="2957122" cy="717650"/>
          </a:xfrm>
          <a:prstGeom prst="rect">
            <a:avLst/>
          </a:prstGeom>
          <a:gradFill>
            <a:gsLst>
              <a:gs pos="0">
                <a:srgbClr val="FAAD15"/>
              </a:gs>
              <a:gs pos="100000">
                <a:srgbClr val="FB9815"/>
              </a:gs>
            </a:gsLst>
            <a:path path="circle">
              <a:fillToRect t="100000" r="100000"/>
            </a:path>
            <a:tileRect l="-100000" b="-100000"/>
          </a:gradFill>
          <a:ln>
            <a:noFill/>
          </a:ln>
          <a:effectLst>
            <a:outerShdw blurRad="38100" dist="25400" dir="5400000" rotWithShape="0">
              <a:srgbClr val="000000">
                <a:alpha val="63921"/>
              </a:srgbClr>
            </a:outerShdw>
          </a:effectLst>
        </p:spPr>
        <p:txBody>
          <a:bodyPr spcFirstLastPara="1" wrap="square" lIns="91425" tIns="45700" rIns="91425" bIns="45700" anchor="ctr" anchorCtr="0">
            <a:noAutofit/>
          </a:bodyPr>
          <a:lstStyle/>
          <a:p>
            <a:pPr algn="ctr"/>
            <a:r>
              <a:rPr lang="es-CO" sz="1600" b="1" dirty="0">
                <a:solidFill>
                  <a:schemeClr val="dk1"/>
                </a:solidFill>
                <a:latin typeface="Calibri"/>
                <a:cs typeface="Calibri"/>
                <a:sym typeface="Calibri"/>
              </a:rPr>
              <a:t>¿Cuál sería la salida por pantalla si se ingresa 1.22?</a:t>
            </a:r>
            <a:endParaRPr sz="1600" b="1" dirty="0">
              <a:solidFill>
                <a:schemeClr val="dk1"/>
              </a:solidFill>
              <a:latin typeface="Calibri"/>
              <a:cs typeface="Calibri"/>
            </a:endParaRPr>
          </a:p>
        </p:txBody>
      </p:sp>
      <p:sp>
        <p:nvSpPr>
          <p:cNvPr id="9" name="Google Shape;558;p27">
            <a:extLst>
              <a:ext uri="{FF2B5EF4-FFF2-40B4-BE49-F238E27FC236}">
                <a16:creationId xmlns:a16="http://schemas.microsoft.com/office/drawing/2014/main" id="{547CA6D9-3B1F-42B2-8C4B-FFE944E3434C}"/>
              </a:ext>
            </a:extLst>
          </p:cNvPr>
          <p:cNvSpPr/>
          <p:nvPr/>
        </p:nvSpPr>
        <p:spPr>
          <a:xfrm>
            <a:off x="6959485" y="4807419"/>
            <a:ext cx="2957122" cy="717650"/>
          </a:xfrm>
          <a:prstGeom prst="rect">
            <a:avLst/>
          </a:prstGeom>
          <a:gradFill>
            <a:gsLst>
              <a:gs pos="0">
                <a:srgbClr val="FAAD15"/>
              </a:gs>
              <a:gs pos="100000">
                <a:srgbClr val="FB9815"/>
              </a:gs>
            </a:gsLst>
            <a:path path="circle">
              <a:fillToRect t="100000" r="100000"/>
            </a:path>
            <a:tileRect l="-100000" b="-100000"/>
          </a:gradFill>
          <a:ln>
            <a:noFill/>
          </a:ln>
          <a:effectLst>
            <a:outerShdw blurRad="38100" dist="25400" dir="5400000" rotWithShape="0">
              <a:srgbClr val="000000">
                <a:alpha val="6392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s-CO" sz="1600" b="1" i="0" u="none" strike="noStrike" cap="none" dirty="0">
                <a:solidFill>
                  <a:schemeClr val="dk1"/>
                </a:solidFill>
                <a:latin typeface="Calibri"/>
                <a:ea typeface="Calibri"/>
                <a:cs typeface="Calibri"/>
                <a:sym typeface="Calibri"/>
              </a:rPr>
              <a:t>¿</a:t>
            </a:r>
            <a:r>
              <a:rPr lang="es-CO" sz="1600" b="1" dirty="0">
                <a:solidFill>
                  <a:schemeClr val="dk1"/>
                </a:solidFill>
                <a:latin typeface="Calibri"/>
                <a:ea typeface="Calibri"/>
                <a:cs typeface="Calibri"/>
                <a:sym typeface="Calibri"/>
              </a:rPr>
              <a:t>Cuál sería la salida por pantalla si se ingresa 1.50</a:t>
            </a:r>
            <a:r>
              <a:rPr lang="es-CO" sz="1600" b="1" i="0" u="none" strike="noStrike" cap="none" dirty="0">
                <a:solidFill>
                  <a:schemeClr val="dk1"/>
                </a:solidFill>
                <a:latin typeface="Calibri"/>
                <a:ea typeface="Calibri"/>
                <a:cs typeface="Calibri"/>
                <a:sym typeface="Calibri"/>
              </a:rPr>
              <a:t>?</a:t>
            </a:r>
            <a:endParaRPr sz="1600" dirty="0"/>
          </a:p>
        </p:txBody>
      </p:sp>
      <p:sp>
        <p:nvSpPr>
          <p:cNvPr id="18" name="Google Shape;536;p26">
            <a:extLst>
              <a:ext uri="{FF2B5EF4-FFF2-40B4-BE49-F238E27FC236}">
                <a16:creationId xmlns:a16="http://schemas.microsoft.com/office/drawing/2014/main" id="{8AB44C17-34D5-4837-BFE4-ADEBDA1B2576}"/>
              </a:ext>
            </a:extLst>
          </p:cNvPr>
          <p:cNvSpPr/>
          <p:nvPr/>
        </p:nvSpPr>
        <p:spPr>
          <a:xfrm>
            <a:off x="8033178" y="1520817"/>
            <a:ext cx="2449975" cy="446298"/>
          </a:xfrm>
          <a:prstGeom prst="rect">
            <a:avLst/>
          </a:prstGeom>
          <a:gradFill>
            <a:gsLst>
              <a:gs pos="0">
                <a:srgbClr val="FAAD15"/>
              </a:gs>
              <a:gs pos="100000">
                <a:srgbClr val="FB9815"/>
              </a:gs>
            </a:gsLst>
            <a:path path="circle">
              <a:fillToRect t="100000" r="100000"/>
            </a:path>
            <a:tileRect l="-100000" b="-100000"/>
          </a:gradFill>
          <a:ln>
            <a:noFill/>
          </a:ln>
          <a:effectLst>
            <a:outerShdw blurRad="38100" dist="25400" dir="5400000" rotWithShape="0">
              <a:srgbClr val="000000">
                <a:alpha val="63921"/>
              </a:srgbClr>
            </a:outerShdw>
          </a:effectLst>
        </p:spPr>
        <p:txBody>
          <a:bodyPr spcFirstLastPara="1" wrap="square" lIns="91425" tIns="45700" rIns="91425" bIns="45700" anchor="ctr" anchorCtr="0">
            <a:noAutofit/>
          </a:bodyPr>
          <a:lstStyle/>
          <a:p>
            <a:pPr algn="ctr"/>
            <a:r>
              <a:rPr lang="es-CO" sz="1600" b="1" dirty="0">
                <a:solidFill>
                  <a:schemeClr val="dk1"/>
                </a:solidFill>
                <a:latin typeface="Calibri"/>
                <a:cs typeface="Calibri"/>
                <a:sym typeface="Calibri"/>
              </a:rPr>
              <a:t>Valor centinela</a:t>
            </a:r>
            <a:endParaRPr sz="1600" b="1" dirty="0">
              <a:solidFill>
                <a:schemeClr val="dk1"/>
              </a:solidFill>
              <a:latin typeface="Calibri"/>
              <a:cs typeface="Calibri"/>
            </a:endParaRPr>
          </a:p>
        </p:txBody>
      </p:sp>
      <p:cxnSp>
        <p:nvCxnSpPr>
          <p:cNvPr id="19" name="Conector recto de flecha 18">
            <a:extLst>
              <a:ext uri="{FF2B5EF4-FFF2-40B4-BE49-F238E27FC236}">
                <a16:creationId xmlns:a16="http://schemas.microsoft.com/office/drawing/2014/main" id="{BD5FC821-2CAC-403E-862A-CFB6005CD0A2}"/>
              </a:ext>
            </a:extLst>
          </p:cNvPr>
          <p:cNvCxnSpPr>
            <a:cxnSpLocks/>
            <a:stCxn id="18" idx="2"/>
          </p:cNvCxnSpPr>
          <p:nvPr/>
        </p:nvCxnSpPr>
        <p:spPr>
          <a:xfrm flipH="1">
            <a:off x="5832495" y="1967115"/>
            <a:ext cx="3425671" cy="542856"/>
          </a:xfrm>
          <a:prstGeom prst="straightConnector1">
            <a:avLst/>
          </a:prstGeom>
          <a:ln w="50800">
            <a:solidFill>
              <a:srgbClr val="FB9815"/>
            </a:solidFill>
            <a:tailEnd type="triangle"/>
          </a:ln>
          <a:effectLst/>
        </p:spPr>
        <p:style>
          <a:lnRef idx="3">
            <a:schemeClr val="accent3"/>
          </a:lnRef>
          <a:fillRef idx="0">
            <a:schemeClr val="accent3"/>
          </a:fillRef>
          <a:effectRef idx="2">
            <a:schemeClr val="accent3"/>
          </a:effectRef>
          <a:fontRef idx="minor">
            <a:schemeClr val="tx1"/>
          </a:fontRef>
        </p:style>
      </p:cxnSp>
      <p:sp>
        <p:nvSpPr>
          <p:cNvPr id="24" name="Google Shape;536;p26">
            <a:extLst>
              <a:ext uri="{FF2B5EF4-FFF2-40B4-BE49-F238E27FC236}">
                <a16:creationId xmlns:a16="http://schemas.microsoft.com/office/drawing/2014/main" id="{A65641E9-9FCE-48AB-89EA-36A28BD91DD8}"/>
              </a:ext>
            </a:extLst>
          </p:cNvPr>
          <p:cNvSpPr/>
          <p:nvPr/>
        </p:nvSpPr>
        <p:spPr>
          <a:xfrm>
            <a:off x="3549249" y="1103191"/>
            <a:ext cx="2449975" cy="446298"/>
          </a:xfrm>
          <a:prstGeom prst="rect">
            <a:avLst/>
          </a:prstGeom>
          <a:gradFill>
            <a:gsLst>
              <a:gs pos="0">
                <a:srgbClr val="FAAD15"/>
              </a:gs>
              <a:gs pos="100000">
                <a:srgbClr val="FB9815"/>
              </a:gs>
            </a:gsLst>
            <a:path path="circle">
              <a:fillToRect t="100000" r="100000"/>
            </a:path>
            <a:tileRect l="-100000" b="-100000"/>
          </a:gradFill>
          <a:ln>
            <a:noFill/>
          </a:ln>
          <a:effectLst>
            <a:outerShdw blurRad="38100" dist="25400" dir="5400000" rotWithShape="0">
              <a:srgbClr val="000000">
                <a:alpha val="63921"/>
              </a:srgbClr>
            </a:outerShdw>
          </a:effectLst>
        </p:spPr>
        <p:txBody>
          <a:bodyPr spcFirstLastPara="1" wrap="square" lIns="91425" tIns="45700" rIns="91425" bIns="45700" anchor="ctr" anchorCtr="0">
            <a:noAutofit/>
          </a:bodyPr>
          <a:lstStyle/>
          <a:p>
            <a:pPr algn="ctr"/>
            <a:r>
              <a:rPr lang="es-CO" sz="1600" b="1" dirty="0">
                <a:solidFill>
                  <a:schemeClr val="dk1"/>
                </a:solidFill>
                <a:latin typeface="Calibri"/>
                <a:cs typeface="Calibri"/>
                <a:sym typeface="Calibri"/>
              </a:rPr>
              <a:t>Ciclo infinito</a:t>
            </a:r>
            <a:endParaRPr sz="1600" b="1" dirty="0">
              <a:solidFill>
                <a:schemeClr val="dk1"/>
              </a:solidFill>
              <a:latin typeface="Calibri"/>
              <a:cs typeface="Calibri"/>
            </a:endParaRPr>
          </a:p>
        </p:txBody>
      </p:sp>
      <p:cxnSp>
        <p:nvCxnSpPr>
          <p:cNvPr id="25" name="Conector recto de flecha 24">
            <a:extLst>
              <a:ext uri="{FF2B5EF4-FFF2-40B4-BE49-F238E27FC236}">
                <a16:creationId xmlns:a16="http://schemas.microsoft.com/office/drawing/2014/main" id="{E8A2DC1A-2803-4E88-B7B4-F4B4D022BF24}"/>
              </a:ext>
            </a:extLst>
          </p:cNvPr>
          <p:cNvCxnSpPr>
            <a:cxnSpLocks/>
            <a:stCxn id="24" idx="2"/>
          </p:cNvCxnSpPr>
          <p:nvPr/>
        </p:nvCxnSpPr>
        <p:spPr>
          <a:xfrm flipH="1">
            <a:off x="4554302" y="1549489"/>
            <a:ext cx="219935" cy="446297"/>
          </a:xfrm>
          <a:prstGeom prst="straightConnector1">
            <a:avLst/>
          </a:prstGeom>
          <a:ln w="50800">
            <a:solidFill>
              <a:srgbClr val="FB9815"/>
            </a:solidFill>
            <a:tailEnd type="triangle"/>
          </a:ln>
          <a:effectLst/>
        </p:spPr>
        <p:style>
          <a:lnRef idx="3">
            <a:schemeClr val="accent3"/>
          </a:lnRef>
          <a:fillRef idx="0">
            <a:schemeClr val="accent3"/>
          </a:fillRef>
          <a:effectRef idx="2">
            <a:schemeClr val="accent3"/>
          </a:effectRef>
          <a:fontRef idx="minor">
            <a:schemeClr val="tx1"/>
          </a:fontRef>
        </p:style>
      </p:cxnSp>
      <p:sp>
        <p:nvSpPr>
          <p:cNvPr id="27" name="Google Shape;536;p26">
            <a:extLst>
              <a:ext uri="{FF2B5EF4-FFF2-40B4-BE49-F238E27FC236}">
                <a16:creationId xmlns:a16="http://schemas.microsoft.com/office/drawing/2014/main" id="{EADCBBA7-EC0D-49DA-8401-1A63114A4A00}"/>
              </a:ext>
            </a:extLst>
          </p:cNvPr>
          <p:cNvSpPr/>
          <p:nvPr/>
        </p:nvSpPr>
        <p:spPr>
          <a:xfrm>
            <a:off x="7111335" y="4042968"/>
            <a:ext cx="2014968" cy="549205"/>
          </a:xfrm>
          <a:prstGeom prst="rect">
            <a:avLst/>
          </a:prstGeom>
          <a:gradFill>
            <a:gsLst>
              <a:gs pos="0">
                <a:srgbClr val="FAAD15"/>
              </a:gs>
              <a:gs pos="100000">
                <a:srgbClr val="FB9815"/>
              </a:gs>
            </a:gsLst>
            <a:path path="circle">
              <a:fillToRect t="100000" r="100000"/>
            </a:path>
            <a:tileRect l="-100000" b="-100000"/>
          </a:gradFill>
          <a:ln>
            <a:noFill/>
          </a:ln>
          <a:effectLst>
            <a:outerShdw blurRad="38100" dist="25400" dir="5400000" rotWithShape="0">
              <a:srgbClr val="000000">
                <a:alpha val="63921"/>
              </a:srgbClr>
            </a:outerShdw>
          </a:effectLst>
        </p:spPr>
        <p:txBody>
          <a:bodyPr spcFirstLastPara="1" wrap="square" lIns="91425" tIns="45700" rIns="91425" bIns="45700" anchor="ctr" anchorCtr="0">
            <a:noAutofit/>
          </a:bodyPr>
          <a:lstStyle/>
          <a:p>
            <a:pPr algn="ctr"/>
            <a:r>
              <a:rPr lang="es-CO" sz="1600" b="1" dirty="0">
                <a:solidFill>
                  <a:schemeClr val="dk1"/>
                </a:solidFill>
                <a:latin typeface="Calibri"/>
                <a:cs typeface="Calibri"/>
                <a:sym typeface="Calibri"/>
              </a:rPr>
              <a:t>Condición de parada con break</a:t>
            </a:r>
            <a:endParaRPr sz="1600" b="1" dirty="0">
              <a:solidFill>
                <a:schemeClr val="dk1"/>
              </a:solidFill>
              <a:latin typeface="Calibri"/>
              <a:cs typeface="Calibri"/>
            </a:endParaRPr>
          </a:p>
        </p:txBody>
      </p:sp>
      <p:cxnSp>
        <p:nvCxnSpPr>
          <p:cNvPr id="28" name="Conector recto de flecha 27">
            <a:extLst>
              <a:ext uri="{FF2B5EF4-FFF2-40B4-BE49-F238E27FC236}">
                <a16:creationId xmlns:a16="http://schemas.microsoft.com/office/drawing/2014/main" id="{9EA99112-41A3-4AD1-8D10-D704AFB29E17}"/>
              </a:ext>
            </a:extLst>
          </p:cNvPr>
          <p:cNvCxnSpPr>
            <a:cxnSpLocks/>
            <a:stCxn id="27" idx="1"/>
          </p:cNvCxnSpPr>
          <p:nvPr/>
        </p:nvCxnSpPr>
        <p:spPr>
          <a:xfrm flipH="1" flipV="1">
            <a:off x="4682121" y="3091060"/>
            <a:ext cx="2429214" cy="1226511"/>
          </a:xfrm>
          <a:prstGeom prst="straightConnector1">
            <a:avLst/>
          </a:prstGeom>
          <a:ln w="50800">
            <a:solidFill>
              <a:srgbClr val="FB9815"/>
            </a:solidFill>
            <a:tailEnd type="triangle"/>
          </a:ln>
          <a:effectLst/>
        </p:spPr>
        <p:style>
          <a:lnRef idx="3">
            <a:schemeClr val="accent3"/>
          </a:lnRef>
          <a:fillRef idx="0">
            <a:schemeClr val="accent3"/>
          </a:fillRef>
          <a:effectRef idx="2">
            <a:schemeClr val="accent3"/>
          </a:effectRef>
          <a:fontRef idx="minor">
            <a:schemeClr val="tx1"/>
          </a:fontRef>
        </p:style>
      </p:cxnSp>
      <p:sp>
        <p:nvSpPr>
          <p:cNvPr id="16" name="Google Shape;270;p8">
            <a:extLst>
              <a:ext uri="{FF2B5EF4-FFF2-40B4-BE49-F238E27FC236}">
                <a16:creationId xmlns:a16="http://schemas.microsoft.com/office/drawing/2014/main" id="{7F7BE4C0-D718-4D7D-8A51-14B53EF0E3FD}"/>
              </a:ext>
            </a:extLst>
          </p:cNvPr>
          <p:cNvSpPr/>
          <p:nvPr/>
        </p:nvSpPr>
        <p:spPr>
          <a:xfrm>
            <a:off x="6092180" y="1520817"/>
            <a:ext cx="1798546" cy="446297"/>
          </a:xfrm>
          <a:prstGeom prst="rect">
            <a:avLst/>
          </a:prstGeom>
          <a:solidFill>
            <a:srgbClr val="00B0F0"/>
          </a:solidFill>
          <a:ln>
            <a:noFill/>
          </a:ln>
          <a:effectLst>
            <a:outerShdw blurRad="38100" dist="25400" dir="5400000" rotWithShape="0">
              <a:srgbClr val="000000">
                <a:alpha val="63921"/>
              </a:srgbClr>
            </a:outerShdw>
          </a:effectLst>
        </p:spPr>
        <p:txBody>
          <a:bodyPr spcFirstLastPara="1" wrap="square" lIns="91425" tIns="45700" rIns="91425" bIns="45700" anchor="ctr" anchorCtr="0">
            <a:noAutofit/>
          </a:bodyPr>
          <a:lstStyle/>
          <a:p>
            <a:pPr algn="ctr"/>
            <a:r>
              <a:rPr lang="es-CO" b="1" dirty="0">
                <a:solidFill>
                  <a:schemeClr val="dk1"/>
                </a:solidFill>
                <a:latin typeface="Calibri"/>
                <a:cs typeface="Calibri"/>
                <a:sym typeface="Calibri"/>
              </a:rPr>
              <a:t>Codifíquelo </a:t>
            </a:r>
            <a:endParaRPr b="1" dirty="0">
              <a:solidFill>
                <a:schemeClr val="dk1"/>
              </a:solidFill>
              <a:latin typeface="Calibri"/>
              <a:cs typeface="Calibri"/>
              <a:sym typeface="Arial"/>
            </a:endParaRPr>
          </a:p>
        </p:txBody>
      </p:sp>
      <p:pic>
        <p:nvPicPr>
          <p:cNvPr id="26" name="Imagen 25">
            <a:extLst>
              <a:ext uri="{FF2B5EF4-FFF2-40B4-BE49-F238E27FC236}">
                <a16:creationId xmlns:a16="http://schemas.microsoft.com/office/drawing/2014/main" id="{DD85E041-2294-4F5C-B878-98D31406F28A}"/>
              </a:ext>
            </a:extLst>
          </p:cNvPr>
          <p:cNvPicPr>
            <a:picLocks noChangeAspect="1"/>
          </p:cNvPicPr>
          <p:nvPr/>
        </p:nvPicPr>
        <p:blipFill>
          <a:blip r:embed="rId3"/>
          <a:stretch>
            <a:fillRect/>
          </a:stretch>
        </p:blipFill>
        <p:spPr>
          <a:xfrm>
            <a:off x="2899128" y="5770926"/>
            <a:ext cx="3889854" cy="707816"/>
          </a:xfrm>
          <a:prstGeom prst="rect">
            <a:avLst/>
          </a:prstGeom>
        </p:spPr>
        <p:style>
          <a:lnRef idx="2">
            <a:schemeClr val="dk1"/>
          </a:lnRef>
          <a:fillRef idx="1">
            <a:schemeClr val="lt1"/>
          </a:fillRef>
          <a:effectRef idx="0">
            <a:schemeClr val="dk1"/>
          </a:effectRef>
          <a:fontRef idx="minor">
            <a:schemeClr val="dk1"/>
          </a:fontRef>
        </p:style>
      </p:pic>
      <p:pic>
        <p:nvPicPr>
          <p:cNvPr id="30" name="Imagen 29">
            <a:extLst>
              <a:ext uri="{FF2B5EF4-FFF2-40B4-BE49-F238E27FC236}">
                <a16:creationId xmlns:a16="http://schemas.microsoft.com/office/drawing/2014/main" id="{57363BF1-7C20-424D-9904-81D12E943B44}"/>
              </a:ext>
            </a:extLst>
          </p:cNvPr>
          <p:cNvPicPr>
            <a:picLocks noChangeAspect="1"/>
          </p:cNvPicPr>
          <p:nvPr/>
        </p:nvPicPr>
        <p:blipFill>
          <a:blip r:embed="rId4"/>
          <a:stretch>
            <a:fillRect/>
          </a:stretch>
        </p:blipFill>
        <p:spPr>
          <a:xfrm>
            <a:off x="6968351" y="5764749"/>
            <a:ext cx="3200170" cy="772677"/>
          </a:xfrm>
          <a:prstGeom prst="rect">
            <a:avLst/>
          </a:prstGeom>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34094715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0"/>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4" grpId="0" animBg="1"/>
      <p:bldP spid="27"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8EC6761-204A-455A-954B-F3ACEDE1B9EF}"/>
              </a:ext>
            </a:extLst>
          </p:cNvPr>
          <p:cNvSpPr>
            <a:spLocks noGrp="1"/>
          </p:cNvSpPr>
          <p:nvPr>
            <p:ph type="title"/>
          </p:nvPr>
        </p:nvSpPr>
        <p:spPr/>
        <p:txBody>
          <a:bodyPr/>
          <a:lstStyle/>
          <a:p>
            <a:r>
              <a:rPr lang="es-CO" dirty="0"/>
              <a:t>Ejercicio de clase 2</a:t>
            </a:r>
          </a:p>
        </p:txBody>
      </p:sp>
      <p:sp>
        <p:nvSpPr>
          <p:cNvPr id="3" name="Marcador de texto 2">
            <a:extLst>
              <a:ext uri="{FF2B5EF4-FFF2-40B4-BE49-F238E27FC236}">
                <a16:creationId xmlns:a16="http://schemas.microsoft.com/office/drawing/2014/main" id="{9901F5D9-5EED-4C95-957C-99505E307A34}"/>
              </a:ext>
            </a:extLst>
          </p:cNvPr>
          <p:cNvSpPr>
            <a:spLocks noGrp="1"/>
          </p:cNvSpPr>
          <p:nvPr>
            <p:ph type="body" idx="1"/>
          </p:nvPr>
        </p:nvSpPr>
        <p:spPr>
          <a:xfrm>
            <a:off x="2076994" y="1410789"/>
            <a:ext cx="5238206" cy="4663440"/>
          </a:xfrm>
        </p:spPr>
        <p:txBody>
          <a:bodyPr anchor="ctr">
            <a:normAutofit/>
          </a:bodyPr>
          <a:lstStyle/>
          <a:p>
            <a:r>
              <a:rPr lang="es-CO" sz="2400" dirty="0"/>
              <a:t>Cree un ciclo infinito.</a:t>
            </a:r>
          </a:p>
          <a:p>
            <a:pPr lvl="1">
              <a:buClr>
                <a:srgbClr val="009BAF"/>
              </a:buClr>
            </a:pPr>
            <a:r>
              <a:rPr lang="es-CO" sz="2200" dirty="0"/>
              <a:t>Dentro del ciclo pídale al usuario por pantalla una palabra (</a:t>
            </a:r>
            <a:r>
              <a:rPr lang="es-CO" sz="2200" dirty="0" err="1"/>
              <a:t>str</a:t>
            </a:r>
            <a:r>
              <a:rPr lang="es-CO" sz="2200" dirty="0"/>
              <a:t>).</a:t>
            </a:r>
          </a:p>
          <a:p>
            <a:pPr lvl="1">
              <a:buClr>
                <a:srgbClr val="009BAF"/>
              </a:buClr>
            </a:pPr>
            <a:r>
              <a:rPr lang="es-CO" sz="2200" dirty="0"/>
              <a:t>Si la palabra es “Salir”, rompa el ciclo (detenga su ejecución).</a:t>
            </a:r>
          </a:p>
          <a:p>
            <a:pPr lvl="1">
              <a:buClr>
                <a:srgbClr val="009BAF"/>
              </a:buClr>
            </a:pPr>
            <a:r>
              <a:rPr lang="es-CO" sz="2200" dirty="0"/>
              <a:t>De lo contrario, imprima por pantalla la palabra que ingresó el usuario.</a:t>
            </a:r>
          </a:p>
        </p:txBody>
      </p:sp>
      <p:sp>
        <p:nvSpPr>
          <p:cNvPr id="4" name="Marcador de número de diapositiva 3">
            <a:extLst>
              <a:ext uri="{FF2B5EF4-FFF2-40B4-BE49-F238E27FC236}">
                <a16:creationId xmlns:a16="http://schemas.microsoft.com/office/drawing/2014/main" id="{A3D61C12-E1B1-4D26-B64E-26F86181960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CO" smtClean="0"/>
              <a:t>26</a:t>
            </a:fld>
            <a:endParaRPr lang="es-CO"/>
          </a:p>
        </p:txBody>
      </p:sp>
      <p:sp>
        <p:nvSpPr>
          <p:cNvPr id="5" name="Google Shape;404;p16">
            <a:extLst>
              <a:ext uri="{FF2B5EF4-FFF2-40B4-BE49-F238E27FC236}">
                <a16:creationId xmlns:a16="http://schemas.microsoft.com/office/drawing/2014/main" id="{6CD08622-FA38-DDAC-13D1-4BBED1000AAB}"/>
              </a:ext>
            </a:extLst>
          </p:cNvPr>
          <p:cNvSpPr/>
          <p:nvPr/>
        </p:nvSpPr>
        <p:spPr>
          <a:xfrm>
            <a:off x="7838916" y="2364715"/>
            <a:ext cx="3657600" cy="2755588"/>
          </a:xfrm>
          <a:prstGeom prst="rect">
            <a:avLst/>
          </a:prstGeom>
          <a:gradFill>
            <a:gsLst>
              <a:gs pos="0">
                <a:srgbClr val="D95D91"/>
              </a:gs>
              <a:gs pos="100000">
                <a:srgbClr val="C33776"/>
              </a:gs>
            </a:gsLst>
            <a:path path="circle">
              <a:fillToRect t="100000" r="100000"/>
            </a:path>
            <a:tileRect l="-100000" b="-100000"/>
          </a:gradFill>
          <a:ln>
            <a:noFill/>
          </a:ln>
          <a:effectLst>
            <a:outerShdw blurRad="38100" dist="25400" dir="5400000" rotWithShape="0">
              <a:srgbClr val="000000">
                <a:alpha val="63921"/>
              </a:srgbClr>
            </a:outerShdw>
          </a:effectLst>
        </p:spPr>
        <p:txBody>
          <a:bodyPr spcFirstLastPara="1" wrap="square" lIns="91425" tIns="45700" rIns="91425" bIns="45700" anchor="ctr" anchorCtr="0">
            <a:noAutofit/>
          </a:bodyPr>
          <a:lstStyle/>
          <a:p>
            <a:pPr algn="ctr"/>
            <a:r>
              <a:rPr lang="es-ES" b="1" dirty="0">
                <a:solidFill>
                  <a:schemeClr val="bg1"/>
                </a:solidFill>
                <a:latin typeface="Calibri"/>
                <a:cs typeface="Calibri"/>
                <a:sym typeface="Calibri"/>
              </a:rPr>
              <a:t>Antes de iniciar a codificar, en una hoja responda las siguientes preguntas y elabore el algoritmo paso a paso.</a:t>
            </a:r>
          </a:p>
          <a:p>
            <a:pPr algn="ctr"/>
            <a:endParaRPr lang="es-ES" b="1" dirty="0">
              <a:solidFill>
                <a:schemeClr val="bg1"/>
              </a:solidFill>
              <a:latin typeface="Calibri"/>
              <a:cs typeface="Calibri"/>
              <a:sym typeface="Calibri"/>
            </a:endParaRPr>
          </a:p>
          <a:p>
            <a:pPr algn="ctr"/>
            <a:r>
              <a:rPr lang="es-ES" b="1" dirty="0">
                <a:solidFill>
                  <a:schemeClr val="bg1"/>
                </a:solidFill>
                <a:latin typeface="Calibri"/>
                <a:cs typeface="Calibri"/>
                <a:sym typeface="Calibri"/>
              </a:rPr>
              <a:t>¿Cuáles son los datos de entrada?</a:t>
            </a:r>
          </a:p>
          <a:p>
            <a:pPr algn="ctr"/>
            <a:r>
              <a:rPr lang="es-ES" b="1" dirty="0">
                <a:solidFill>
                  <a:schemeClr val="bg1"/>
                </a:solidFill>
                <a:latin typeface="Calibri"/>
                <a:cs typeface="Calibri"/>
                <a:sym typeface="Calibri"/>
              </a:rPr>
              <a:t>¿Cuáles son los procesos u operaciones a realizar?</a:t>
            </a:r>
          </a:p>
          <a:p>
            <a:pPr algn="ctr"/>
            <a:r>
              <a:rPr lang="es-ES" b="1" dirty="0">
                <a:solidFill>
                  <a:schemeClr val="bg1"/>
                </a:solidFill>
                <a:latin typeface="Calibri"/>
                <a:cs typeface="Calibri"/>
                <a:sym typeface="Calibri"/>
              </a:rPr>
              <a:t>¿Cuáles son los datos de salida?</a:t>
            </a:r>
          </a:p>
        </p:txBody>
      </p:sp>
    </p:spTree>
    <p:extLst>
      <p:ext uri="{BB962C8B-B14F-4D97-AF65-F5344CB8AC3E}">
        <p14:creationId xmlns:p14="http://schemas.microsoft.com/office/powerpoint/2010/main" val="1848074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B80F4F1-F4E2-4DA5-93A8-12EFB3FA240C}"/>
              </a:ext>
            </a:extLst>
          </p:cNvPr>
          <p:cNvSpPr>
            <a:spLocks noGrp="1"/>
          </p:cNvSpPr>
          <p:nvPr>
            <p:ph type="title"/>
          </p:nvPr>
        </p:nvSpPr>
        <p:spPr/>
        <p:txBody>
          <a:bodyPr/>
          <a:lstStyle/>
          <a:p>
            <a:r>
              <a:rPr lang="es-CO" dirty="0"/>
              <a:t>Solución</a:t>
            </a:r>
          </a:p>
        </p:txBody>
      </p:sp>
      <p:sp>
        <p:nvSpPr>
          <p:cNvPr id="4" name="Marcador de número de diapositiva 3">
            <a:extLst>
              <a:ext uri="{FF2B5EF4-FFF2-40B4-BE49-F238E27FC236}">
                <a16:creationId xmlns:a16="http://schemas.microsoft.com/office/drawing/2014/main" id="{012DE9F3-AC2D-4D72-AB95-1CD0A982FF6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CO" smtClean="0"/>
              <a:t>27</a:t>
            </a:fld>
            <a:endParaRPr lang="es-CO"/>
          </a:p>
        </p:txBody>
      </p:sp>
      <p:pic>
        <p:nvPicPr>
          <p:cNvPr id="5" name="Imagen 4">
            <a:extLst>
              <a:ext uri="{FF2B5EF4-FFF2-40B4-BE49-F238E27FC236}">
                <a16:creationId xmlns:a16="http://schemas.microsoft.com/office/drawing/2014/main" id="{BD442969-9EB6-4A6C-8905-0971AB5904EF}"/>
              </a:ext>
            </a:extLst>
          </p:cNvPr>
          <p:cNvPicPr>
            <a:picLocks noChangeAspect="1"/>
          </p:cNvPicPr>
          <p:nvPr/>
        </p:nvPicPr>
        <p:blipFill>
          <a:blip r:embed="rId2"/>
          <a:stretch>
            <a:fillRect/>
          </a:stretch>
        </p:blipFill>
        <p:spPr>
          <a:xfrm>
            <a:off x="2244142" y="1701879"/>
            <a:ext cx="6644917" cy="2309681"/>
          </a:xfrm>
          <a:prstGeom prst="rect">
            <a:avLst/>
          </a:prstGeom>
        </p:spPr>
        <p:style>
          <a:lnRef idx="2">
            <a:schemeClr val="dk1"/>
          </a:lnRef>
          <a:fillRef idx="1">
            <a:schemeClr val="lt1"/>
          </a:fillRef>
          <a:effectRef idx="0">
            <a:schemeClr val="dk1"/>
          </a:effectRef>
          <a:fontRef idx="minor">
            <a:schemeClr val="dk1"/>
          </a:fontRef>
        </p:style>
      </p:pic>
      <p:pic>
        <p:nvPicPr>
          <p:cNvPr id="9" name="Imagen 8">
            <a:extLst>
              <a:ext uri="{FF2B5EF4-FFF2-40B4-BE49-F238E27FC236}">
                <a16:creationId xmlns:a16="http://schemas.microsoft.com/office/drawing/2014/main" id="{96E71771-061D-42DD-8603-65769C85FE65}"/>
              </a:ext>
            </a:extLst>
          </p:cNvPr>
          <p:cNvPicPr>
            <a:picLocks noChangeAspect="1"/>
          </p:cNvPicPr>
          <p:nvPr/>
        </p:nvPicPr>
        <p:blipFill>
          <a:blip r:embed="rId3"/>
          <a:stretch>
            <a:fillRect/>
          </a:stretch>
        </p:blipFill>
        <p:spPr>
          <a:xfrm>
            <a:off x="6194803" y="3294966"/>
            <a:ext cx="4310720" cy="2128751"/>
          </a:xfrm>
          <a:prstGeom prst="rect">
            <a:avLst/>
          </a:prstGeom>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1422002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8EC6761-204A-455A-954B-F3ACEDE1B9EF}"/>
              </a:ext>
            </a:extLst>
          </p:cNvPr>
          <p:cNvSpPr>
            <a:spLocks noGrp="1"/>
          </p:cNvSpPr>
          <p:nvPr>
            <p:ph type="title"/>
          </p:nvPr>
        </p:nvSpPr>
        <p:spPr/>
        <p:txBody>
          <a:bodyPr/>
          <a:lstStyle/>
          <a:p>
            <a:r>
              <a:rPr lang="es-CO" dirty="0"/>
              <a:t>Ejercicio de clase 3</a:t>
            </a:r>
          </a:p>
        </p:txBody>
      </p:sp>
      <p:sp>
        <p:nvSpPr>
          <p:cNvPr id="3" name="Marcador de texto 2">
            <a:extLst>
              <a:ext uri="{FF2B5EF4-FFF2-40B4-BE49-F238E27FC236}">
                <a16:creationId xmlns:a16="http://schemas.microsoft.com/office/drawing/2014/main" id="{9901F5D9-5EED-4C95-957C-99505E307A34}"/>
              </a:ext>
            </a:extLst>
          </p:cNvPr>
          <p:cNvSpPr>
            <a:spLocks noGrp="1"/>
          </p:cNvSpPr>
          <p:nvPr>
            <p:ph type="body" idx="1"/>
          </p:nvPr>
        </p:nvSpPr>
        <p:spPr/>
        <p:txBody>
          <a:bodyPr anchor="t">
            <a:normAutofit/>
          </a:bodyPr>
          <a:lstStyle/>
          <a:p>
            <a:endParaRPr lang="es-CO" sz="2400" dirty="0"/>
          </a:p>
          <a:p>
            <a:r>
              <a:rPr lang="es-CO" sz="2400" dirty="0"/>
              <a:t>Cree el siguiente programa.</a:t>
            </a:r>
          </a:p>
          <a:p>
            <a:pPr lvl="1">
              <a:buClr>
                <a:srgbClr val="009BAF"/>
              </a:buClr>
            </a:pPr>
            <a:r>
              <a:rPr lang="es-CO" sz="2200" dirty="0"/>
              <a:t>Pídale al usuario por pantalla un número (</a:t>
            </a:r>
            <a:r>
              <a:rPr lang="es-CO" sz="2200" dirty="0" err="1"/>
              <a:t>int</a:t>
            </a:r>
            <a:r>
              <a:rPr lang="es-CO" sz="2200" dirty="0"/>
              <a:t>).</a:t>
            </a:r>
          </a:p>
          <a:p>
            <a:pPr lvl="1">
              <a:buClr>
                <a:srgbClr val="009BAF"/>
              </a:buClr>
            </a:pPr>
            <a:r>
              <a:rPr lang="es-CO" sz="2200" dirty="0"/>
              <a:t>Cree un ciclo que se repita tantas veces como el número que el usuario ingresó por pantalla. Y en cada iteración imprima el mensaje “Esto lo hago </a:t>
            </a:r>
            <a:r>
              <a:rPr lang="es-CO" sz="2200" dirty="0" err="1"/>
              <a:t>pa</a:t>
            </a:r>
            <a:r>
              <a:rPr lang="es-CO" sz="2200" dirty="0"/>
              <a:t> </a:t>
            </a:r>
            <a:r>
              <a:rPr lang="es-CO" sz="2200" dirty="0" err="1"/>
              <a:t>diveltilme</a:t>
            </a:r>
            <a:r>
              <a:rPr lang="es-CO" sz="2200" dirty="0"/>
              <a:t>”.</a:t>
            </a:r>
          </a:p>
        </p:txBody>
      </p:sp>
      <p:sp>
        <p:nvSpPr>
          <p:cNvPr id="4" name="Marcador de número de diapositiva 3">
            <a:extLst>
              <a:ext uri="{FF2B5EF4-FFF2-40B4-BE49-F238E27FC236}">
                <a16:creationId xmlns:a16="http://schemas.microsoft.com/office/drawing/2014/main" id="{A3D61C12-E1B1-4D26-B64E-26F86181960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CO" smtClean="0"/>
              <a:t>28</a:t>
            </a:fld>
            <a:endParaRPr lang="es-CO"/>
          </a:p>
        </p:txBody>
      </p:sp>
      <p:sp>
        <p:nvSpPr>
          <p:cNvPr id="5" name="Google Shape;270;p8">
            <a:extLst>
              <a:ext uri="{FF2B5EF4-FFF2-40B4-BE49-F238E27FC236}">
                <a16:creationId xmlns:a16="http://schemas.microsoft.com/office/drawing/2014/main" id="{C15CF4B3-DBAE-4A39-B72E-E2FF8571C5E4}"/>
              </a:ext>
            </a:extLst>
          </p:cNvPr>
          <p:cNvSpPr/>
          <p:nvPr/>
        </p:nvSpPr>
        <p:spPr>
          <a:xfrm>
            <a:off x="2666931" y="4109680"/>
            <a:ext cx="3861690" cy="1800000"/>
          </a:xfrm>
          <a:prstGeom prst="rect">
            <a:avLst/>
          </a:prstGeom>
          <a:solidFill>
            <a:srgbClr val="00B0F0">
              <a:alpha val="21000"/>
            </a:srgbClr>
          </a:solidFill>
          <a:ln/>
        </p:spPr>
        <p:style>
          <a:lnRef idx="1">
            <a:schemeClr val="accent1"/>
          </a:lnRef>
          <a:fillRef idx="2">
            <a:schemeClr val="accent1"/>
          </a:fillRef>
          <a:effectRef idx="1">
            <a:schemeClr val="accent1"/>
          </a:effectRef>
          <a:fontRef idx="minor">
            <a:schemeClr val="dk1"/>
          </a:fontRef>
        </p:style>
        <p:txBody>
          <a:bodyPr spcFirstLastPara="1" wrap="square" lIns="91425" tIns="45700" rIns="91425" bIns="45700" anchor="ctr" anchorCtr="0">
            <a:noAutofit/>
          </a:bodyPr>
          <a:lstStyle/>
          <a:p>
            <a:pPr algn="ctr"/>
            <a:r>
              <a:rPr lang="es-ES" sz="2000" b="1" dirty="0"/>
              <a:t>Ejemplo de ejecución 1:</a:t>
            </a:r>
          </a:p>
          <a:p>
            <a:r>
              <a:rPr lang="es-ES" sz="1700" dirty="0"/>
              <a:t>   numero = 2</a:t>
            </a:r>
          </a:p>
          <a:p>
            <a:r>
              <a:rPr lang="es-ES" sz="1700" dirty="0"/>
              <a:t>   Salida por pantalla </a:t>
            </a:r>
          </a:p>
          <a:p>
            <a:r>
              <a:rPr lang="es-ES" sz="1700" dirty="0"/>
              <a:t>      “</a:t>
            </a:r>
            <a:r>
              <a:rPr lang="es-CO" sz="1700" dirty="0"/>
              <a:t>Esto lo hago </a:t>
            </a:r>
            <a:r>
              <a:rPr lang="es-CO" sz="1700" dirty="0" err="1"/>
              <a:t>pa</a:t>
            </a:r>
            <a:r>
              <a:rPr lang="es-CO" sz="1700" dirty="0"/>
              <a:t> </a:t>
            </a:r>
            <a:r>
              <a:rPr lang="es-CO" sz="1700" dirty="0" err="1"/>
              <a:t>diveltilme</a:t>
            </a:r>
            <a:r>
              <a:rPr lang="es-ES" sz="1700" dirty="0"/>
              <a:t>”</a:t>
            </a:r>
          </a:p>
          <a:p>
            <a:r>
              <a:rPr lang="es-ES" sz="1700" dirty="0"/>
              <a:t>      “Esto lo hago </a:t>
            </a:r>
            <a:r>
              <a:rPr lang="es-ES" sz="1700" dirty="0" err="1"/>
              <a:t>pa</a:t>
            </a:r>
            <a:r>
              <a:rPr lang="es-ES" sz="1700" dirty="0"/>
              <a:t> </a:t>
            </a:r>
            <a:r>
              <a:rPr lang="es-ES" sz="1700" dirty="0" err="1"/>
              <a:t>diveltilme</a:t>
            </a:r>
            <a:r>
              <a:rPr lang="es-ES" sz="1700" dirty="0"/>
              <a:t>”</a:t>
            </a:r>
          </a:p>
        </p:txBody>
      </p:sp>
      <p:sp>
        <p:nvSpPr>
          <p:cNvPr id="7" name="Google Shape;270;p8">
            <a:extLst>
              <a:ext uri="{FF2B5EF4-FFF2-40B4-BE49-F238E27FC236}">
                <a16:creationId xmlns:a16="http://schemas.microsoft.com/office/drawing/2014/main" id="{74DB4DC5-4FC9-48F4-BC55-196B1EBAEDC1}"/>
              </a:ext>
            </a:extLst>
          </p:cNvPr>
          <p:cNvSpPr/>
          <p:nvPr/>
        </p:nvSpPr>
        <p:spPr>
          <a:xfrm>
            <a:off x="7204970" y="3925677"/>
            <a:ext cx="3861690" cy="2340000"/>
          </a:xfrm>
          <a:prstGeom prst="rect">
            <a:avLst/>
          </a:prstGeom>
          <a:solidFill>
            <a:srgbClr val="00B0F0">
              <a:alpha val="21000"/>
            </a:srgbClr>
          </a:solidFill>
          <a:ln/>
        </p:spPr>
        <p:style>
          <a:lnRef idx="1">
            <a:schemeClr val="accent1"/>
          </a:lnRef>
          <a:fillRef idx="2">
            <a:schemeClr val="accent1"/>
          </a:fillRef>
          <a:effectRef idx="1">
            <a:schemeClr val="accent1"/>
          </a:effectRef>
          <a:fontRef idx="minor">
            <a:schemeClr val="dk1"/>
          </a:fontRef>
        </p:style>
        <p:txBody>
          <a:bodyPr spcFirstLastPara="1" wrap="square" lIns="91425" tIns="45700" rIns="91425" bIns="45700" anchor="ctr" anchorCtr="0">
            <a:noAutofit/>
          </a:bodyPr>
          <a:lstStyle/>
          <a:p>
            <a:pPr algn="ctr"/>
            <a:r>
              <a:rPr lang="es-ES" sz="2000" b="1" dirty="0"/>
              <a:t>Ejemplo de ejecución 2:</a:t>
            </a:r>
          </a:p>
          <a:p>
            <a:r>
              <a:rPr lang="es-ES" sz="1700" dirty="0"/>
              <a:t>   numero = 4</a:t>
            </a:r>
          </a:p>
          <a:p>
            <a:r>
              <a:rPr lang="es-ES" sz="1700" dirty="0"/>
              <a:t>   Salida por pantalla </a:t>
            </a:r>
          </a:p>
          <a:p>
            <a:r>
              <a:rPr lang="es-ES" sz="1700" dirty="0"/>
              <a:t>      “</a:t>
            </a:r>
            <a:r>
              <a:rPr lang="es-CO" sz="1700" dirty="0"/>
              <a:t>Esto lo hago </a:t>
            </a:r>
            <a:r>
              <a:rPr lang="es-CO" sz="1700" dirty="0" err="1"/>
              <a:t>pa</a:t>
            </a:r>
            <a:r>
              <a:rPr lang="es-CO" sz="1700" dirty="0"/>
              <a:t> </a:t>
            </a:r>
            <a:r>
              <a:rPr lang="es-CO" sz="1700" dirty="0" err="1"/>
              <a:t>diveltilme</a:t>
            </a:r>
            <a:r>
              <a:rPr lang="es-ES" sz="1700" dirty="0"/>
              <a:t>”</a:t>
            </a:r>
          </a:p>
          <a:p>
            <a:r>
              <a:rPr lang="es-ES" sz="1700" dirty="0"/>
              <a:t>      “Esto lo hago </a:t>
            </a:r>
            <a:r>
              <a:rPr lang="es-ES" sz="1700" dirty="0" err="1"/>
              <a:t>pa</a:t>
            </a:r>
            <a:r>
              <a:rPr lang="es-ES" sz="1700" dirty="0"/>
              <a:t> </a:t>
            </a:r>
            <a:r>
              <a:rPr lang="es-ES" sz="1700" dirty="0" err="1"/>
              <a:t>diveltilme</a:t>
            </a:r>
            <a:r>
              <a:rPr lang="es-ES" sz="1700" dirty="0"/>
              <a:t>”</a:t>
            </a:r>
          </a:p>
          <a:p>
            <a:r>
              <a:rPr lang="es-ES" sz="1700" dirty="0"/>
              <a:t>      “Esto lo hago </a:t>
            </a:r>
            <a:r>
              <a:rPr lang="es-ES" sz="1700" dirty="0" err="1"/>
              <a:t>pa</a:t>
            </a:r>
            <a:r>
              <a:rPr lang="es-ES" sz="1700" dirty="0"/>
              <a:t> </a:t>
            </a:r>
            <a:r>
              <a:rPr lang="es-ES" sz="1700" dirty="0" err="1"/>
              <a:t>diveltilme</a:t>
            </a:r>
            <a:r>
              <a:rPr lang="es-ES" sz="1700" dirty="0"/>
              <a:t>”</a:t>
            </a:r>
          </a:p>
          <a:p>
            <a:r>
              <a:rPr lang="es-ES" sz="1700" dirty="0"/>
              <a:t>      “Esto lo hago </a:t>
            </a:r>
            <a:r>
              <a:rPr lang="es-ES" sz="1700" dirty="0" err="1"/>
              <a:t>pa</a:t>
            </a:r>
            <a:r>
              <a:rPr lang="es-ES" sz="1700" dirty="0"/>
              <a:t> </a:t>
            </a:r>
            <a:r>
              <a:rPr lang="es-ES" sz="1700" dirty="0" err="1"/>
              <a:t>diveltilme</a:t>
            </a:r>
            <a:r>
              <a:rPr lang="es-ES" sz="1700" dirty="0"/>
              <a:t>”</a:t>
            </a:r>
          </a:p>
        </p:txBody>
      </p:sp>
    </p:spTree>
    <p:extLst>
      <p:ext uri="{BB962C8B-B14F-4D97-AF65-F5344CB8AC3E}">
        <p14:creationId xmlns:p14="http://schemas.microsoft.com/office/powerpoint/2010/main" val="111766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DF08436-B238-49BC-A968-51F58B6B7368}"/>
              </a:ext>
            </a:extLst>
          </p:cNvPr>
          <p:cNvSpPr>
            <a:spLocks noGrp="1"/>
          </p:cNvSpPr>
          <p:nvPr>
            <p:ph type="title"/>
          </p:nvPr>
        </p:nvSpPr>
        <p:spPr/>
        <p:txBody>
          <a:bodyPr/>
          <a:lstStyle/>
          <a:p>
            <a:r>
              <a:rPr lang="es-CO" dirty="0"/>
              <a:t>Solución</a:t>
            </a:r>
          </a:p>
        </p:txBody>
      </p:sp>
      <p:sp>
        <p:nvSpPr>
          <p:cNvPr id="4" name="Marcador de número de diapositiva 3">
            <a:extLst>
              <a:ext uri="{FF2B5EF4-FFF2-40B4-BE49-F238E27FC236}">
                <a16:creationId xmlns:a16="http://schemas.microsoft.com/office/drawing/2014/main" id="{C1EACE00-1DDD-4259-9E98-9DAEBED9F96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CO" smtClean="0"/>
              <a:t>29</a:t>
            </a:fld>
            <a:endParaRPr lang="es-CO"/>
          </a:p>
        </p:txBody>
      </p:sp>
      <p:pic>
        <p:nvPicPr>
          <p:cNvPr id="5" name="Imagen 4">
            <a:extLst>
              <a:ext uri="{FF2B5EF4-FFF2-40B4-BE49-F238E27FC236}">
                <a16:creationId xmlns:a16="http://schemas.microsoft.com/office/drawing/2014/main" id="{F3356AC7-08FD-45C9-B45A-66AF73864E9D}"/>
              </a:ext>
            </a:extLst>
          </p:cNvPr>
          <p:cNvPicPr>
            <a:picLocks noChangeAspect="1"/>
          </p:cNvPicPr>
          <p:nvPr/>
        </p:nvPicPr>
        <p:blipFill>
          <a:blip r:embed="rId2"/>
          <a:stretch>
            <a:fillRect/>
          </a:stretch>
        </p:blipFill>
        <p:spPr>
          <a:xfrm>
            <a:off x="2420337" y="1662396"/>
            <a:ext cx="6679243" cy="2208239"/>
          </a:xfrm>
          <a:prstGeom prst="rect">
            <a:avLst/>
          </a:prstGeom>
        </p:spPr>
        <p:style>
          <a:lnRef idx="2">
            <a:schemeClr val="dk1"/>
          </a:lnRef>
          <a:fillRef idx="1">
            <a:schemeClr val="lt1"/>
          </a:fillRef>
          <a:effectRef idx="0">
            <a:schemeClr val="dk1"/>
          </a:effectRef>
          <a:fontRef idx="minor">
            <a:schemeClr val="dk1"/>
          </a:fontRef>
        </p:style>
      </p:pic>
      <p:pic>
        <p:nvPicPr>
          <p:cNvPr id="9" name="Imagen 8">
            <a:extLst>
              <a:ext uri="{FF2B5EF4-FFF2-40B4-BE49-F238E27FC236}">
                <a16:creationId xmlns:a16="http://schemas.microsoft.com/office/drawing/2014/main" id="{BECCAD79-9F09-4863-AC37-77EDE1E66DCF}"/>
              </a:ext>
            </a:extLst>
          </p:cNvPr>
          <p:cNvPicPr>
            <a:picLocks noChangeAspect="1"/>
          </p:cNvPicPr>
          <p:nvPr/>
        </p:nvPicPr>
        <p:blipFill>
          <a:blip r:embed="rId3"/>
          <a:stretch>
            <a:fillRect/>
          </a:stretch>
        </p:blipFill>
        <p:spPr>
          <a:xfrm>
            <a:off x="6460621" y="3680136"/>
            <a:ext cx="4416476" cy="2208238"/>
          </a:xfrm>
          <a:prstGeom prst="rect">
            <a:avLst/>
          </a:prstGeom>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66589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1DB3E9E9-6DB3-4ED1-904C-AC6F92942DB2}"/>
              </a:ext>
            </a:extLst>
          </p:cNvPr>
          <p:cNvPicPr>
            <a:picLocks noChangeAspect="1"/>
          </p:cNvPicPr>
          <p:nvPr/>
        </p:nvPicPr>
        <p:blipFill>
          <a:blip r:embed="rId2"/>
          <a:stretch>
            <a:fillRect/>
          </a:stretch>
        </p:blipFill>
        <p:spPr>
          <a:xfrm>
            <a:off x="2076994" y="3151533"/>
            <a:ext cx="5659069" cy="2238152"/>
          </a:xfrm>
          <a:prstGeom prst="rect">
            <a:avLst/>
          </a:prstGeom>
        </p:spPr>
        <p:style>
          <a:lnRef idx="2">
            <a:schemeClr val="dk1"/>
          </a:lnRef>
          <a:fillRef idx="1">
            <a:schemeClr val="lt1"/>
          </a:fillRef>
          <a:effectRef idx="0">
            <a:schemeClr val="dk1"/>
          </a:effectRef>
          <a:fontRef idx="minor">
            <a:schemeClr val="dk1"/>
          </a:fontRef>
        </p:style>
      </p:pic>
      <p:sp>
        <p:nvSpPr>
          <p:cNvPr id="5" name="Título 4">
            <a:extLst>
              <a:ext uri="{FF2B5EF4-FFF2-40B4-BE49-F238E27FC236}">
                <a16:creationId xmlns:a16="http://schemas.microsoft.com/office/drawing/2014/main" id="{01213B02-1F74-4AA8-97E3-D4AE5EECC540}"/>
              </a:ext>
            </a:extLst>
          </p:cNvPr>
          <p:cNvSpPr>
            <a:spLocks noGrp="1"/>
          </p:cNvSpPr>
          <p:nvPr>
            <p:ph type="title"/>
          </p:nvPr>
        </p:nvSpPr>
        <p:spPr/>
        <p:txBody>
          <a:bodyPr/>
          <a:lstStyle/>
          <a:p>
            <a:r>
              <a:rPr lang="es-CO" dirty="0"/>
              <a:t>Problema</a:t>
            </a:r>
          </a:p>
        </p:txBody>
      </p:sp>
      <p:sp>
        <p:nvSpPr>
          <p:cNvPr id="6" name="Marcador de texto 5">
            <a:extLst>
              <a:ext uri="{FF2B5EF4-FFF2-40B4-BE49-F238E27FC236}">
                <a16:creationId xmlns:a16="http://schemas.microsoft.com/office/drawing/2014/main" id="{3FB3CF90-E2C7-4718-AC23-3D32F893E4CF}"/>
              </a:ext>
            </a:extLst>
          </p:cNvPr>
          <p:cNvSpPr>
            <a:spLocks noGrp="1"/>
          </p:cNvSpPr>
          <p:nvPr>
            <p:ph type="body" idx="1"/>
          </p:nvPr>
        </p:nvSpPr>
        <p:spPr/>
        <p:txBody>
          <a:bodyPr/>
          <a:lstStyle/>
          <a:p>
            <a:pPr algn="just"/>
            <a:r>
              <a:rPr lang="es-CO" sz="2400" dirty="0"/>
              <a:t>Suponga que le piden mostrar por pantalla 5 veces el mensaje “Bienvenido a Python”.</a:t>
            </a:r>
          </a:p>
          <a:p>
            <a:pPr algn="just"/>
            <a:r>
              <a:rPr lang="es-CO" sz="2400" dirty="0"/>
              <a:t>¿Cómo lo solucionamos con lo que hemos visto hasta el momento?</a:t>
            </a:r>
          </a:p>
          <a:p>
            <a:endParaRPr lang="es-CO" dirty="0"/>
          </a:p>
        </p:txBody>
      </p:sp>
      <p:sp>
        <p:nvSpPr>
          <p:cNvPr id="4" name="Marcador de número de diapositiva 3">
            <a:extLst>
              <a:ext uri="{FF2B5EF4-FFF2-40B4-BE49-F238E27FC236}">
                <a16:creationId xmlns:a16="http://schemas.microsoft.com/office/drawing/2014/main" id="{5E5CB095-A786-461C-AFCA-988691C7571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CO" smtClean="0"/>
              <a:t>3</a:t>
            </a:fld>
            <a:endParaRPr lang="es-CO"/>
          </a:p>
        </p:txBody>
      </p:sp>
      <p:sp>
        <p:nvSpPr>
          <p:cNvPr id="12" name="Rectángulo 11">
            <a:extLst>
              <a:ext uri="{FF2B5EF4-FFF2-40B4-BE49-F238E27FC236}">
                <a16:creationId xmlns:a16="http://schemas.microsoft.com/office/drawing/2014/main" id="{4DD8F8B5-5876-4C29-900C-3899F8000926}"/>
              </a:ext>
            </a:extLst>
          </p:cNvPr>
          <p:cNvSpPr/>
          <p:nvPr/>
        </p:nvSpPr>
        <p:spPr>
          <a:xfrm>
            <a:off x="1756788" y="5852882"/>
            <a:ext cx="2864374" cy="782330"/>
          </a:xfrm>
          <a:prstGeom prst="rect">
            <a:avLst/>
          </a:prstGeom>
          <a:gradFill>
            <a:gsLst>
              <a:gs pos="0">
                <a:srgbClr val="FAAD15"/>
              </a:gs>
              <a:gs pos="100000">
                <a:srgbClr val="FB9815"/>
              </a:gs>
            </a:gsLst>
            <a:lin ang="5400000" scaled="0"/>
          </a:gradFill>
        </p:spPr>
        <p:style>
          <a:lnRef idx="0">
            <a:schemeClr val="accent3"/>
          </a:lnRef>
          <a:fillRef idx="3">
            <a:schemeClr val="accent3"/>
          </a:fillRef>
          <a:effectRef idx="3">
            <a:schemeClr val="accent3"/>
          </a:effectRef>
          <a:fontRef idx="minor">
            <a:schemeClr val="lt1"/>
          </a:fontRef>
        </p:style>
        <p:txBody>
          <a:bodyPr rtlCol="0" anchor="ctr"/>
          <a:lstStyle/>
          <a:p>
            <a:pPr algn="ctr"/>
            <a:r>
              <a:rPr lang="es-CO" b="1" dirty="0">
                <a:solidFill>
                  <a:schemeClr val="tx1"/>
                </a:solidFill>
              </a:rPr>
              <a:t>Tendríamos que repetir la misma instrucción 5 veces</a:t>
            </a:r>
            <a:endParaRPr lang="es-CO" b="1" i="1" dirty="0">
              <a:solidFill>
                <a:schemeClr val="tx1"/>
              </a:solidFill>
            </a:endParaRPr>
          </a:p>
        </p:txBody>
      </p:sp>
      <p:cxnSp>
        <p:nvCxnSpPr>
          <p:cNvPr id="13" name="Conector recto de flecha 12">
            <a:extLst>
              <a:ext uri="{FF2B5EF4-FFF2-40B4-BE49-F238E27FC236}">
                <a16:creationId xmlns:a16="http://schemas.microsoft.com/office/drawing/2014/main" id="{D219F5C5-49E1-4988-83D0-D758B67E2869}"/>
              </a:ext>
            </a:extLst>
          </p:cNvPr>
          <p:cNvCxnSpPr>
            <a:cxnSpLocks/>
            <a:stCxn id="12" idx="0"/>
          </p:cNvCxnSpPr>
          <p:nvPr/>
        </p:nvCxnSpPr>
        <p:spPr>
          <a:xfrm flipV="1">
            <a:off x="3188975" y="5161935"/>
            <a:ext cx="458793" cy="690947"/>
          </a:xfrm>
          <a:prstGeom prst="straightConnector1">
            <a:avLst/>
          </a:prstGeom>
          <a:ln w="50800">
            <a:solidFill>
              <a:srgbClr val="FAAD15"/>
            </a:solidFill>
            <a:tailEnd type="triangle"/>
          </a:ln>
          <a:effectLst/>
        </p:spPr>
        <p:style>
          <a:lnRef idx="3">
            <a:schemeClr val="accent3"/>
          </a:lnRef>
          <a:fillRef idx="0">
            <a:schemeClr val="accent3"/>
          </a:fillRef>
          <a:effectRef idx="2">
            <a:schemeClr val="accent3"/>
          </a:effectRef>
          <a:fontRef idx="minor">
            <a:schemeClr val="tx1"/>
          </a:fontRef>
        </p:style>
      </p:cxnSp>
      <p:sp>
        <p:nvSpPr>
          <p:cNvPr id="9" name="Google Shape;547;p27">
            <a:extLst>
              <a:ext uri="{FF2B5EF4-FFF2-40B4-BE49-F238E27FC236}">
                <a16:creationId xmlns:a16="http://schemas.microsoft.com/office/drawing/2014/main" id="{E1EC61ED-8126-4907-A8BE-DC32FCEDB361}"/>
              </a:ext>
            </a:extLst>
          </p:cNvPr>
          <p:cNvSpPr/>
          <p:nvPr/>
        </p:nvSpPr>
        <p:spPr>
          <a:xfrm>
            <a:off x="5733143" y="5852882"/>
            <a:ext cx="2532525" cy="782330"/>
          </a:xfrm>
          <a:prstGeom prst="rect">
            <a:avLst/>
          </a:prstGeom>
          <a:gradFill>
            <a:gsLst>
              <a:gs pos="0">
                <a:srgbClr val="FAAD15"/>
              </a:gs>
              <a:gs pos="100000">
                <a:srgbClr val="FB9815"/>
              </a:gs>
            </a:gsLst>
            <a:path path="circle">
              <a:fillToRect t="100000" r="100000"/>
            </a:path>
            <a:tileRect l="-100000" b="-100000"/>
          </a:gradFill>
          <a:ln>
            <a:noFill/>
          </a:ln>
          <a:effectLst>
            <a:outerShdw blurRad="38100" dist="25400" dir="5400000" rotWithShape="0">
              <a:srgbClr val="000000">
                <a:alpha val="6392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s-CO" sz="1800" b="1" i="0" u="none" strike="noStrike" cap="none" dirty="0">
                <a:solidFill>
                  <a:schemeClr val="dk1"/>
                </a:solidFill>
                <a:latin typeface="Calibri"/>
                <a:ea typeface="Calibri"/>
                <a:cs typeface="Calibri"/>
                <a:sym typeface="Calibri"/>
              </a:rPr>
              <a:t>¿Y qué pasa si nos piden imprimir 100 veces?</a:t>
            </a:r>
            <a:endParaRPr dirty="0"/>
          </a:p>
        </p:txBody>
      </p:sp>
      <p:pic>
        <p:nvPicPr>
          <p:cNvPr id="14" name="Imagen 13">
            <a:extLst>
              <a:ext uri="{FF2B5EF4-FFF2-40B4-BE49-F238E27FC236}">
                <a16:creationId xmlns:a16="http://schemas.microsoft.com/office/drawing/2014/main" id="{E5B5F55F-987A-4776-ACA8-58B7E62B3199}"/>
              </a:ext>
            </a:extLst>
          </p:cNvPr>
          <p:cNvPicPr>
            <a:picLocks noChangeAspect="1"/>
          </p:cNvPicPr>
          <p:nvPr/>
        </p:nvPicPr>
        <p:blipFill>
          <a:blip r:embed="rId3"/>
          <a:stretch>
            <a:fillRect/>
          </a:stretch>
        </p:blipFill>
        <p:spPr>
          <a:xfrm>
            <a:off x="8009966" y="3478398"/>
            <a:ext cx="3704260" cy="1884953"/>
          </a:xfrm>
          <a:prstGeom prst="rect">
            <a:avLst/>
          </a:prstGeom>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2091121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8945BCF-750A-45A3-8965-3458D9B49C59}"/>
              </a:ext>
            </a:extLst>
          </p:cNvPr>
          <p:cNvSpPr>
            <a:spLocks noGrp="1"/>
          </p:cNvSpPr>
          <p:nvPr>
            <p:ph type="title"/>
          </p:nvPr>
        </p:nvSpPr>
        <p:spPr/>
        <p:txBody>
          <a:bodyPr/>
          <a:lstStyle/>
          <a:p>
            <a:r>
              <a:rPr lang="es-CO" dirty="0"/>
              <a:t>Actividades para la próxima semana</a:t>
            </a:r>
          </a:p>
        </p:txBody>
      </p:sp>
      <p:sp>
        <p:nvSpPr>
          <p:cNvPr id="3" name="Marcador de texto 2">
            <a:extLst>
              <a:ext uri="{FF2B5EF4-FFF2-40B4-BE49-F238E27FC236}">
                <a16:creationId xmlns:a16="http://schemas.microsoft.com/office/drawing/2014/main" id="{16277D0B-C1BE-4F72-947C-02A1E3898184}"/>
              </a:ext>
            </a:extLst>
          </p:cNvPr>
          <p:cNvSpPr>
            <a:spLocks noGrp="1"/>
          </p:cNvSpPr>
          <p:nvPr>
            <p:ph type="body" idx="1"/>
          </p:nvPr>
        </p:nvSpPr>
        <p:spPr/>
        <p:txBody>
          <a:bodyPr anchor="ctr">
            <a:normAutofit/>
          </a:bodyPr>
          <a:lstStyle/>
          <a:p>
            <a:pPr marL="533400" indent="-457200" algn="just">
              <a:buFont typeface="+mj-lt"/>
              <a:buAutoNum type="arabicPeriod"/>
            </a:pPr>
            <a:r>
              <a:rPr lang="es-CO" sz="2400" dirty="0"/>
              <a:t>Completar el </a:t>
            </a:r>
            <a:r>
              <a:rPr lang="es-CO" sz="2400" b="1" dirty="0"/>
              <a:t>Taller 04 </a:t>
            </a:r>
            <a:r>
              <a:rPr lang="es-CO" sz="2400" dirty="0"/>
              <a:t>en Moodle VPL antes de la clase de la próxima semana.</a:t>
            </a:r>
          </a:p>
          <a:p>
            <a:pPr marL="533400" indent="-457200" algn="just">
              <a:buFont typeface="+mj-lt"/>
              <a:buAutoNum type="arabicPeriod"/>
            </a:pPr>
            <a:endParaRPr lang="es-CO" sz="2400" dirty="0"/>
          </a:p>
          <a:p>
            <a:pPr marL="533400" indent="-457200" algn="just">
              <a:buFont typeface="+mj-lt"/>
              <a:buAutoNum type="arabicPeriod"/>
            </a:pPr>
            <a:r>
              <a:rPr lang="es-CO" sz="2400" dirty="0"/>
              <a:t>Repasar las presentaciones ya que la otra semana deben presentar el </a:t>
            </a:r>
            <a:r>
              <a:rPr lang="es-CO" sz="2400" b="1"/>
              <a:t>Quiz 04</a:t>
            </a:r>
            <a:r>
              <a:rPr lang="es-CO" sz="2400"/>
              <a:t>.</a:t>
            </a:r>
            <a:endParaRPr lang="es-CO" sz="2400" dirty="0"/>
          </a:p>
          <a:p>
            <a:pPr marL="533400" indent="-457200" algn="just">
              <a:buFont typeface="+mj-lt"/>
              <a:buAutoNum type="arabicPeriod"/>
            </a:pPr>
            <a:endParaRPr lang="es-CO" sz="2400" dirty="0"/>
          </a:p>
          <a:p>
            <a:pPr marL="533400" indent="-457200" algn="just">
              <a:buFont typeface="+mj-lt"/>
              <a:buAutoNum type="arabicPeriod"/>
            </a:pPr>
            <a:r>
              <a:rPr lang="es-CO" sz="2400" dirty="0"/>
              <a:t>Asistir a las </a:t>
            </a:r>
            <a:r>
              <a:rPr lang="es-CO" sz="2400" b="1" dirty="0" err="1"/>
              <a:t>monitorías</a:t>
            </a:r>
            <a:r>
              <a:rPr lang="es-CO" sz="2400" dirty="0"/>
              <a:t> para resolver dudas o repasar los temas de las presentaciones de esta semana y sobre los talleres. Prepárate bien para el parcial.</a:t>
            </a:r>
          </a:p>
        </p:txBody>
      </p:sp>
      <p:sp>
        <p:nvSpPr>
          <p:cNvPr id="4" name="Marcador de número de diapositiva 3">
            <a:extLst>
              <a:ext uri="{FF2B5EF4-FFF2-40B4-BE49-F238E27FC236}">
                <a16:creationId xmlns:a16="http://schemas.microsoft.com/office/drawing/2014/main" id="{995CD844-98D2-4099-98A4-4487A7573DF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CO" smtClean="0"/>
              <a:t>30</a:t>
            </a:fld>
            <a:endParaRPr lang="es-CO"/>
          </a:p>
        </p:txBody>
      </p:sp>
    </p:spTree>
    <p:extLst>
      <p:ext uri="{BB962C8B-B14F-4D97-AF65-F5344CB8AC3E}">
        <p14:creationId xmlns:p14="http://schemas.microsoft.com/office/powerpoint/2010/main" val="591750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69C97C3-F7D7-E36D-4AA0-BB4BA7B52201}"/>
              </a:ext>
            </a:extLst>
          </p:cNvPr>
          <p:cNvSpPr>
            <a:spLocks noGrp="1"/>
          </p:cNvSpPr>
          <p:nvPr>
            <p:ph type="title"/>
          </p:nvPr>
        </p:nvSpPr>
        <p:spPr/>
        <p:txBody>
          <a:bodyPr/>
          <a:lstStyle/>
          <a:p>
            <a:r>
              <a:rPr lang="es-CO" dirty="0"/>
              <a:t>Hoja de trucos – Elementos vistos</a:t>
            </a:r>
          </a:p>
        </p:txBody>
      </p:sp>
      <p:sp>
        <p:nvSpPr>
          <p:cNvPr id="4" name="Marcador de número de diapositiva 3">
            <a:extLst>
              <a:ext uri="{FF2B5EF4-FFF2-40B4-BE49-F238E27FC236}">
                <a16:creationId xmlns:a16="http://schemas.microsoft.com/office/drawing/2014/main" id="{30C760A1-DAF9-7A07-89B2-D2352851435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CO" smtClean="0"/>
              <a:t>31</a:t>
            </a:fld>
            <a:endParaRPr lang="es-CO"/>
          </a:p>
        </p:txBody>
      </p:sp>
      <p:sp>
        <p:nvSpPr>
          <p:cNvPr id="5" name="Marcador de texto 2">
            <a:extLst>
              <a:ext uri="{FF2B5EF4-FFF2-40B4-BE49-F238E27FC236}">
                <a16:creationId xmlns:a16="http://schemas.microsoft.com/office/drawing/2014/main" id="{C8125FA2-4197-3D37-EF29-B16DF80D324E}"/>
              </a:ext>
            </a:extLst>
          </p:cNvPr>
          <p:cNvSpPr>
            <a:spLocks noGrp="1"/>
          </p:cNvSpPr>
          <p:nvPr>
            <p:ph type="body" idx="1"/>
          </p:nvPr>
        </p:nvSpPr>
        <p:spPr>
          <a:xfrm>
            <a:off x="2076994" y="1410789"/>
            <a:ext cx="9666016" cy="4663440"/>
          </a:xfrm>
        </p:spPr>
        <p:txBody>
          <a:bodyPr/>
          <a:lstStyle/>
          <a:p>
            <a:pPr marL="76200" indent="0" algn="just">
              <a:buNone/>
            </a:pPr>
            <a:r>
              <a:rPr lang="es-CO" sz="2400" dirty="0"/>
              <a:t>Durante esta semana vimos los siguientes trucos (márquelos con una “x”):</a:t>
            </a:r>
          </a:p>
          <a:p>
            <a:pPr lvl="1" algn="just">
              <a:buClr>
                <a:srgbClr val="009BAF"/>
              </a:buClr>
            </a:pPr>
            <a:r>
              <a:rPr lang="es-CO" sz="2000" dirty="0"/>
              <a:t>T31, T32, T33, T34 y T35.</a:t>
            </a:r>
          </a:p>
          <a:p>
            <a:endParaRPr lang="es-CO" dirty="0"/>
          </a:p>
        </p:txBody>
      </p:sp>
      <p:pic>
        <p:nvPicPr>
          <p:cNvPr id="6" name="Imagen 5">
            <a:extLst>
              <a:ext uri="{FF2B5EF4-FFF2-40B4-BE49-F238E27FC236}">
                <a16:creationId xmlns:a16="http://schemas.microsoft.com/office/drawing/2014/main" id="{530EC146-8EAB-8EF3-2EA6-35E5EE06ACAD}"/>
              </a:ext>
            </a:extLst>
          </p:cNvPr>
          <p:cNvPicPr>
            <a:picLocks noChangeAspect="1"/>
          </p:cNvPicPr>
          <p:nvPr/>
        </p:nvPicPr>
        <p:blipFill>
          <a:blip r:embed="rId2"/>
          <a:stretch>
            <a:fillRect/>
          </a:stretch>
        </p:blipFill>
        <p:spPr>
          <a:xfrm>
            <a:off x="4107697" y="3053268"/>
            <a:ext cx="5286683" cy="3020961"/>
          </a:xfrm>
          <a:prstGeom prst="rect">
            <a:avLst/>
          </a:prstGeom>
        </p:spPr>
      </p:pic>
    </p:spTree>
    <p:extLst>
      <p:ext uri="{BB962C8B-B14F-4D97-AF65-F5344CB8AC3E}">
        <p14:creationId xmlns:p14="http://schemas.microsoft.com/office/powerpoint/2010/main" val="2430752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63"/>
        <p:cNvGrpSpPr/>
        <p:nvPr/>
      </p:nvGrpSpPr>
      <p:grpSpPr>
        <a:xfrm>
          <a:off x="0" y="0"/>
          <a:ext cx="0" cy="0"/>
          <a:chOff x="0" y="0"/>
          <a:chExt cx="0" cy="0"/>
        </a:xfrm>
      </p:grpSpPr>
      <p:sp>
        <p:nvSpPr>
          <p:cNvPr id="566" name="Google Shape;566;p28"/>
          <p:cNvSpPr txBox="1">
            <a:spLocks noGrp="1"/>
          </p:cNvSpPr>
          <p:nvPr>
            <p:ph type="title"/>
          </p:nvPr>
        </p:nvSpPr>
        <p:spPr>
          <a:xfrm>
            <a:off x="1139661" y="1195462"/>
            <a:ext cx="9666016" cy="1018902"/>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chemeClr val="dk1"/>
              </a:buClr>
              <a:buSzPts val="5400"/>
              <a:buFont typeface="Calibri"/>
              <a:buNone/>
            </a:pPr>
            <a:r>
              <a:rPr lang="es-CO" sz="5400" dirty="0"/>
              <a:t>Recapitulemos</a:t>
            </a:r>
            <a:endParaRPr dirty="0"/>
          </a:p>
        </p:txBody>
      </p:sp>
      <p:pic>
        <p:nvPicPr>
          <p:cNvPr id="565" name="Google Shape;565;p28" descr="https://dqam6mam97sh3.cloudfront.net/blog/ausl/wp-content/uploads/sites/2/2015/02/homer.png"/>
          <p:cNvPicPr preferRelativeResize="0"/>
          <p:nvPr/>
        </p:nvPicPr>
        <p:blipFill rotWithShape="1">
          <a:blip r:embed="rId3">
            <a:alphaModFix/>
          </a:blip>
          <a:srcRect/>
          <a:stretch/>
        </p:blipFill>
        <p:spPr>
          <a:xfrm>
            <a:off x="8321715" y="417679"/>
            <a:ext cx="3393996" cy="2262664"/>
          </a:xfrm>
          <a:prstGeom prst="rect">
            <a:avLst/>
          </a:prstGeom>
          <a:noFill/>
          <a:ln>
            <a:noFill/>
          </a:ln>
        </p:spPr>
      </p:pic>
      <p:sp>
        <p:nvSpPr>
          <p:cNvPr id="7" name="Marcador de contenido 2">
            <a:extLst>
              <a:ext uri="{FF2B5EF4-FFF2-40B4-BE49-F238E27FC236}">
                <a16:creationId xmlns:a16="http://schemas.microsoft.com/office/drawing/2014/main" id="{532615EC-A064-4345-8A92-0D6C99FB783B}"/>
              </a:ext>
            </a:extLst>
          </p:cNvPr>
          <p:cNvSpPr txBox="1">
            <a:spLocks/>
          </p:cNvSpPr>
          <p:nvPr/>
        </p:nvSpPr>
        <p:spPr>
          <a:xfrm>
            <a:off x="1139661" y="2656819"/>
            <a:ext cx="10341147" cy="3635831"/>
          </a:xfrm>
          <a:prstGeom prst="rect">
            <a:avLst/>
          </a:prstGeom>
        </p:spPr>
        <p:txBody>
          <a:bodyPr numCol="1"/>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pPr marL="0" indent="0" algn="just">
              <a:spcBef>
                <a:spcPts val="960"/>
              </a:spcBef>
              <a:spcAft>
                <a:spcPts val="0"/>
              </a:spcAft>
              <a:buClr>
                <a:srgbClr val="1186C3"/>
              </a:buClr>
              <a:buSzPts val="1800"/>
              <a:buNone/>
            </a:pPr>
            <a:r>
              <a:rPr lang="es-CO" b="1" dirty="0">
                <a:solidFill>
                  <a:schemeClr val="dk1"/>
                </a:solidFill>
                <a:latin typeface="Calibri"/>
                <a:ea typeface="Calibri"/>
                <a:cs typeface="Calibri"/>
              </a:rPr>
              <a:t>Hasta este punto debemos saber:</a:t>
            </a:r>
          </a:p>
          <a:p>
            <a:pPr algn="just">
              <a:spcBef>
                <a:spcPts val="960"/>
              </a:spcBef>
              <a:spcAft>
                <a:spcPts val="0"/>
              </a:spcAft>
              <a:buClr>
                <a:srgbClr val="1186C3"/>
              </a:buClr>
              <a:buSzPts val="1800"/>
            </a:pPr>
            <a:r>
              <a:rPr lang="es-ES" sz="2200" dirty="0">
                <a:solidFill>
                  <a:schemeClr val="dk1"/>
                </a:solidFill>
                <a:latin typeface="Calibri"/>
                <a:ea typeface="Arial"/>
                <a:cs typeface="Calibri"/>
                <a:sym typeface="Calibri"/>
              </a:rPr>
              <a:t>¿Para qué sirven los ciclos en programación?</a:t>
            </a:r>
          </a:p>
          <a:p>
            <a:pPr algn="just">
              <a:spcBef>
                <a:spcPts val="960"/>
              </a:spcBef>
              <a:spcAft>
                <a:spcPts val="0"/>
              </a:spcAft>
              <a:buClr>
                <a:srgbClr val="1186C3"/>
              </a:buClr>
              <a:buSzPts val="1800"/>
            </a:pPr>
            <a:r>
              <a:rPr lang="es-ES" sz="2200" dirty="0">
                <a:solidFill>
                  <a:schemeClr val="dk1"/>
                </a:solidFill>
                <a:latin typeface="Calibri"/>
                <a:ea typeface="Calibri"/>
                <a:cs typeface="Calibri"/>
                <a:sym typeface="Calibri"/>
              </a:rPr>
              <a:t>¿Cuáles son los tres elementos principales que componen la mayoría de los ciclos?</a:t>
            </a:r>
          </a:p>
          <a:p>
            <a:pPr algn="just">
              <a:spcBef>
                <a:spcPts val="960"/>
              </a:spcBef>
              <a:spcAft>
                <a:spcPts val="0"/>
              </a:spcAft>
              <a:buClr>
                <a:srgbClr val="1186C3"/>
              </a:buClr>
              <a:buSzPts val="1800"/>
            </a:pPr>
            <a:r>
              <a:rPr lang="es-ES" sz="2200" dirty="0">
                <a:solidFill>
                  <a:schemeClr val="dk1"/>
                </a:solidFill>
                <a:latin typeface="Calibri"/>
                <a:ea typeface="Calibri"/>
                <a:cs typeface="Calibri"/>
                <a:sym typeface="Calibri"/>
              </a:rPr>
              <a:t>¿Cómo se define un ciclo </a:t>
            </a:r>
            <a:r>
              <a:rPr lang="es-ES" sz="2200" dirty="0" err="1">
                <a:solidFill>
                  <a:schemeClr val="dk1"/>
                </a:solidFill>
                <a:latin typeface="Calibri"/>
                <a:ea typeface="Calibri"/>
                <a:cs typeface="Calibri"/>
                <a:sym typeface="Calibri"/>
              </a:rPr>
              <a:t>while</a:t>
            </a:r>
            <a:r>
              <a:rPr lang="es-ES" sz="2200" dirty="0">
                <a:solidFill>
                  <a:schemeClr val="dk1"/>
                </a:solidFill>
                <a:latin typeface="Calibri"/>
                <a:ea typeface="Calibri"/>
                <a:cs typeface="Calibri"/>
                <a:sym typeface="Calibri"/>
              </a:rPr>
              <a:t> en Python?</a:t>
            </a:r>
          </a:p>
          <a:p>
            <a:pPr algn="just">
              <a:spcBef>
                <a:spcPts val="960"/>
              </a:spcBef>
              <a:spcAft>
                <a:spcPts val="0"/>
              </a:spcAft>
              <a:buClr>
                <a:srgbClr val="1186C3"/>
              </a:buClr>
              <a:buSzPts val="1800"/>
            </a:pPr>
            <a:r>
              <a:rPr lang="es-ES" sz="2200" dirty="0">
                <a:solidFill>
                  <a:schemeClr val="dk1"/>
                </a:solidFill>
                <a:latin typeface="Calibri"/>
                <a:ea typeface="Arial"/>
                <a:cs typeface="Calibri"/>
                <a:sym typeface="Calibri"/>
              </a:rPr>
              <a:t>¿Qué son los ciclos controlados por centinela?</a:t>
            </a:r>
          </a:p>
          <a:p>
            <a:pPr algn="just">
              <a:spcBef>
                <a:spcPts val="960"/>
              </a:spcBef>
              <a:spcAft>
                <a:spcPts val="0"/>
              </a:spcAft>
              <a:buClr>
                <a:srgbClr val="1186C3"/>
              </a:buClr>
              <a:buSzPts val="1800"/>
            </a:pPr>
            <a:r>
              <a:rPr lang="es-ES" sz="2200" dirty="0">
                <a:solidFill>
                  <a:schemeClr val="dk1"/>
                </a:solidFill>
                <a:latin typeface="Calibri"/>
                <a:ea typeface="Arial"/>
                <a:cs typeface="Calibri"/>
                <a:sym typeface="Calibri"/>
              </a:rPr>
              <a:t>¿Para qué sirve la palabra </a:t>
            </a:r>
            <a:r>
              <a:rPr lang="es-ES" sz="2200" i="1" dirty="0">
                <a:solidFill>
                  <a:schemeClr val="dk1"/>
                </a:solidFill>
                <a:latin typeface="Calibri"/>
                <a:ea typeface="Arial"/>
                <a:cs typeface="Calibri"/>
                <a:sym typeface="Calibri"/>
              </a:rPr>
              <a:t>break </a:t>
            </a:r>
            <a:r>
              <a:rPr lang="es-ES" sz="2200" dirty="0">
                <a:solidFill>
                  <a:schemeClr val="dk1"/>
                </a:solidFill>
                <a:latin typeface="Calibri"/>
                <a:ea typeface="Arial"/>
                <a:cs typeface="Calibri"/>
                <a:sym typeface="Calibri"/>
              </a:rPr>
              <a:t>en </a:t>
            </a:r>
            <a:r>
              <a:rPr lang="es-ES" sz="2200" dirty="0" err="1">
                <a:solidFill>
                  <a:schemeClr val="dk1"/>
                </a:solidFill>
                <a:latin typeface="Calibri"/>
                <a:ea typeface="Arial"/>
                <a:cs typeface="Calibri"/>
                <a:sym typeface="Calibri"/>
              </a:rPr>
              <a:t>python</a:t>
            </a:r>
            <a:r>
              <a:rPr lang="es-ES" sz="2200" dirty="0">
                <a:solidFill>
                  <a:schemeClr val="dk1"/>
                </a:solidFill>
                <a:latin typeface="Calibri"/>
                <a:ea typeface="Arial"/>
                <a:cs typeface="Calibri"/>
                <a:sym typeface="Calibri"/>
              </a:rPr>
              <a:t>?</a:t>
            </a:r>
          </a:p>
          <a:p>
            <a:pPr algn="just">
              <a:spcBef>
                <a:spcPts val="960"/>
              </a:spcBef>
              <a:spcAft>
                <a:spcPts val="0"/>
              </a:spcAft>
              <a:buClr>
                <a:srgbClr val="1186C3"/>
              </a:buClr>
              <a:buSzPts val="1800"/>
            </a:pPr>
            <a:endParaRPr lang="es-ES" sz="2000" dirty="0">
              <a:solidFill>
                <a:schemeClr val="dk1"/>
              </a:solidFill>
              <a:latin typeface="Calibri"/>
              <a:ea typeface="Arial"/>
              <a:cs typeface="Calibri"/>
              <a:sym typeface="Calibri"/>
            </a:endParaRPr>
          </a:p>
          <a:p>
            <a:pPr algn="just">
              <a:spcBef>
                <a:spcPts val="960"/>
              </a:spcBef>
              <a:spcAft>
                <a:spcPts val="0"/>
              </a:spcAft>
              <a:buClr>
                <a:srgbClr val="1186C3"/>
              </a:buClr>
              <a:buSzPts val="1800"/>
            </a:pPr>
            <a:endParaRPr lang="es-ES" sz="1600" dirty="0">
              <a:solidFill>
                <a:srgbClr val="000000"/>
              </a:solidFill>
              <a:ea typeface="Arial"/>
              <a:cs typeface="Arial"/>
            </a:endParaRPr>
          </a:p>
          <a:p>
            <a:pPr algn="just">
              <a:spcBef>
                <a:spcPts val="960"/>
              </a:spcBef>
              <a:spcAft>
                <a:spcPts val="0"/>
              </a:spcAft>
              <a:buClr>
                <a:srgbClr val="1186C3"/>
              </a:buClr>
              <a:buSzPts val="1800"/>
            </a:pPr>
            <a:endParaRPr lang="es-CO" sz="1800" dirty="0">
              <a:solidFill>
                <a:schemeClr val="dk1"/>
              </a:solidFill>
              <a:latin typeface="Calibri"/>
              <a:ea typeface="Calibri"/>
              <a:cs typeface="Calibri"/>
            </a:endParaRPr>
          </a:p>
          <a:p>
            <a:pPr algn="just">
              <a:spcBef>
                <a:spcPts val="960"/>
              </a:spcBef>
              <a:spcAft>
                <a:spcPts val="0"/>
              </a:spcAft>
              <a:buClr>
                <a:srgbClr val="1186C3"/>
              </a:buClr>
              <a:buSzPts val="1800"/>
            </a:pPr>
            <a:endParaRPr lang="es-CO" sz="1800" dirty="0">
              <a:solidFill>
                <a:schemeClr val="dk1"/>
              </a:solidFill>
              <a:latin typeface="Calibri"/>
              <a:ea typeface="Calibri"/>
              <a:cs typeface="Calibri"/>
            </a:endParaRPr>
          </a:p>
          <a:p>
            <a:pPr algn="just">
              <a:spcBef>
                <a:spcPts val="960"/>
              </a:spcBef>
              <a:spcAft>
                <a:spcPts val="0"/>
              </a:spcAft>
              <a:buClr>
                <a:srgbClr val="1186C3"/>
              </a:buClr>
              <a:buSzPts val="1800"/>
            </a:pPr>
            <a:endParaRPr lang="es-CO" sz="1800" dirty="0">
              <a:solidFill>
                <a:schemeClr val="dk1"/>
              </a:solidFill>
              <a:latin typeface="Calibri"/>
              <a:ea typeface="Calibri"/>
              <a:cs typeface="Calibri"/>
            </a:endParaRPr>
          </a:p>
          <a:p>
            <a:pPr algn="just">
              <a:buSzPct val="100000"/>
            </a:pPr>
            <a:endParaRPr lang="es-CO" dirty="0"/>
          </a:p>
          <a:p>
            <a:pPr algn="just">
              <a:buSzPct val="100000"/>
            </a:pPr>
            <a:endParaRPr lang="es-CO" dirty="0"/>
          </a:p>
        </p:txBody>
      </p:sp>
      <p:sp>
        <p:nvSpPr>
          <p:cNvPr id="3" name="Marcador de número de diapositiva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CO" smtClean="0"/>
              <a:t>32</a:t>
            </a:fld>
            <a:endParaRPr lang="es-CO"/>
          </a:p>
        </p:txBody>
      </p:sp>
    </p:spTree>
    <p:extLst>
      <p:ext uri="{BB962C8B-B14F-4D97-AF65-F5344CB8AC3E}">
        <p14:creationId xmlns:p14="http://schemas.microsoft.com/office/powerpoint/2010/main" val="249066895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71"/>
        <p:cNvGrpSpPr/>
        <p:nvPr/>
      </p:nvGrpSpPr>
      <p:grpSpPr>
        <a:xfrm>
          <a:off x="0" y="0"/>
          <a:ext cx="0" cy="0"/>
          <a:chOff x="0" y="0"/>
          <a:chExt cx="0" cy="0"/>
        </a:xfrm>
      </p:grpSpPr>
      <p:sp>
        <p:nvSpPr>
          <p:cNvPr id="572" name="Google Shape;572;p29"/>
          <p:cNvSpPr txBox="1">
            <a:spLocks noGrp="1"/>
          </p:cNvSpPr>
          <p:nvPr>
            <p:ph type="title"/>
          </p:nvPr>
        </p:nvSpPr>
        <p:spPr>
          <a:xfrm>
            <a:off x="1397374" y="274320"/>
            <a:ext cx="9666016" cy="1018902"/>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4400"/>
              <a:buFont typeface="Calibri"/>
              <a:buNone/>
            </a:pPr>
            <a:r>
              <a:rPr lang="es-CO" dirty="0"/>
              <a:t>Referencias</a:t>
            </a:r>
            <a:endParaRPr dirty="0"/>
          </a:p>
        </p:txBody>
      </p:sp>
      <p:sp>
        <p:nvSpPr>
          <p:cNvPr id="573" name="Google Shape;573;p29"/>
          <p:cNvSpPr txBox="1">
            <a:spLocks noGrp="1"/>
          </p:cNvSpPr>
          <p:nvPr>
            <p:ph type="body" idx="1"/>
          </p:nvPr>
        </p:nvSpPr>
        <p:spPr>
          <a:xfrm>
            <a:off x="717755" y="2057401"/>
            <a:ext cx="11025255" cy="4016828"/>
          </a:xfrm>
          <a:prstGeom prst="rect">
            <a:avLst/>
          </a:prstGeom>
          <a:noFill/>
          <a:ln>
            <a:noFill/>
          </a:ln>
        </p:spPr>
        <p:txBody>
          <a:bodyPr spcFirstLastPara="1" wrap="square" lIns="91425" tIns="45700" rIns="91425" bIns="45700" anchor="t" anchorCtr="0">
            <a:normAutofit/>
          </a:bodyPr>
          <a:lstStyle/>
          <a:p>
            <a:pPr marL="285750" lvl="0" indent="-158750" algn="just" rtl="0">
              <a:lnSpc>
                <a:spcPct val="100000"/>
              </a:lnSpc>
              <a:spcBef>
                <a:spcPts val="0"/>
              </a:spcBef>
              <a:spcAft>
                <a:spcPts val="0"/>
              </a:spcAft>
              <a:buSzPts val="2000"/>
              <a:buNone/>
            </a:pPr>
            <a:endParaRPr sz="2000" dirty="0"/>
          </a:p>
          <a:p>
            <a:pPr marL="285750" lvl="0" indent="-285750" algn="just" rtl="0">
              <a:lnSpc>
                <a:spcPct val="100000"/>
              </a:lnSpc>
              <a:spcBef>
                <a:spcPts val="0"/>
              </a:spcBef>
              <a:spcAft>
                <a:spcPts val="0"/>
              </a:spcAft>
              <a:buSzPts val="2000"/>
              <a:buChar char="•"/>
            </a:pPr>
            <a:r>
              <a:rPr lang="es-CO" sz="2000" dirty="0"/>
              <a:t>Beecher, K. (2017). COMPUTATIONAL THINKING A </a:t>
            </a:r>
            <a:r>
              <a:rPr lang="es-CO" sz="2000" dirty="0" err="1"/>
              <a:t>beginner’s</a:t>
            </a:r>
            <a:r>
              <a:rPr lang="es-CO" sz="2000" dirty="0"/>
              <a:t> guide </a:t>
            </a:r>
            <a:r>
              <a:rPr lang="es-CO" sz="2000" dirty="0" err="1"/>
              <a:t>to</a:t>
            </a:r>
            <a:r>
              <a:rPr lang="es-CO" sz="2000" dirty="0"/>
              <a:t> </a:t>
            </a:r>
            <a:r>
              <a:rPr lang="es-CO" sz="2000" dirty="0" err="1"/>
              <a:t>problem</a:t>
            </a:r>
            <a:r>
              <a:rPr lang="es-CO" sz="2000" dirty="0"/>
              <a:t> </a:t>
            </a:r>
            <a:r>
              <a:rPr lang="es-CO" sz="2000" dirty="0" err="1"/>
              <a:t>solving</a:t>
            </a:r>
            <a:r>
              <a:rPr lang="es-CO" sz="2000" dirty="0"/>
              <a:t> and </a:t>
            </a:r>
            <a:r>
              <a:rPr lang="es-CO" sz="2000" dirty="0" err="1"/>
              <a:t>programming</a:t>
            </a:r>
            <a:r>
              <a:rPr lang="es-CO" sz="2000" dirty="0"/>
              <a:t>. </a:t>
            </a:r>
          </a:p>
          <a:p>
            <a:pPr marL="285750" indent="-285750" algn="just">
              <a:spcBef>
                <a:spcPts val="0"/>
              </a:spcBef>
              <a:buSzPts val="2000"/>
            </a:pPr>
            <a:r>
              <a:rPr lang="es-CO" sz="2000" dirty="0"/>
              <a:t>Correa, D. &amp; Vallejo, P. (2023). Python Para Principiantes: Aprender a programar con Python de manera práctica y paso a paso.</a:t>
            </a:r>
          </a:p>
          <a:p>
            <a:pPr marL="285750" indent="-285750" algn="just">
              <a:spcBef>
                <a:spcPts val="0"/>
              </a:spcBef>
              <a:buSzPts val="2000"/>
            </a:pPr>
            <a:r>
              <a:rPr lang="es-CO" sz="2000" dirty="0" err="1"/>
              <a:t>Sweigart</a:t>
            </a:r>
            <a:r>
              <a:rPr lang="es-CO" sz="2000" dirty="0"/>
              <a:t>, A. (2019). </a:t>
            </a:r>
            <a:r>
              <a:rPr lang="es-CO" sz="2000" dirty="0" err="1"/>
              <a:t>Automate</a:t>
            </a:r>
            <a:r>
              <a:rPr lang="es-CO" sz="2000" dirty="0"/>
              <a:t> </a:t>
            </a:r>
            <a:r>
              <a:rPr lang="es-CO" sz="2000" dirty="0" err="1"/>
              <a:t>the</a:t>
            </a:r>
            <a:r>
              <a:rPr lang="es-CO" sz="2000" dirty="0"/>
              <a:t> </a:t>
            </a:r>
            <a:r>
              <a:rPr lang="es-CO" sz="2000" dirty="0" err="1"/>
              <a:t>boring</a:t>
            </a:r>
            <a:r>
              <a:rPr lang="es-CO" sz="2000" dirty="0"/>
              <a:t> </a:t>
            </a:r>
            <a:r>
              <a:rPr lang="es-CO" sz="2000" dirty="0" err="1"/>
              <a:t>stuff</a:t>
            </a:r>
            <a:r>
              <a:rPr lang="es-CO" sz="2000" dirty="0"/>
              <a:t> </a:t>
            </a:r>
            <a:r>
              <a:rPr lang="es-CO" sz="2000" dirty="0" err="1"/>
              <a:t>with</a:t>
            </a:r>
            <a:r>
              <a:rPr lang="es-CO" sz="2000" dirty="0"/>
              <a:t> Python: </a:t>
            </a:r>
            <a:r>
              <a:rPr lang="es-CO" sz="2000" dirty="0" err="1"/>
              <a:t>practical</a:t>
            </a:r>
            <a:r>
              <a:rPr lang="es-CO" sz="2000" dirty="0"/>
              <a:t> </a:t>
            </a:r>
            <a:r>
              <a:rPr lang="es-CO" sz="2000" dirty="0" err="1"/>
              <a:t>programming</a:t>
            </a:r>
            <a:r>
              <a:rPr lang="es-CO" sz="2000" dirty="0"/>
              <a:t> </a:t>
            </a:r>
            <a:r>
              <a:rPr lang="es-CO" sz="2000" dirty="0" err="1"/>
              <a:t>for</a:t>
            </a:r>
            <a:r>
              <a:rPr lang="es-CO" sz="2000" dirty="0"/>
              <a:t> total </a:t>
            </a:r>
            <a:r>
              <a:rPr lang="es-CO" sz="2000" dirty="0" err="1"/>
              <a:t>beginners</a:t>
            </a:r>
            <a:r>
              <a:rPr lang="es-CO" sz="2000" dirty="0"/>
              <a:t>. No </a:t>
            </a:r>
            <a:r>
              <a:rPr lang="es-CO" sz="2000" dirty="0" err="1"/>
              <a:t>Starch</a:t>
            </a:r>
            <a:r>
              <a:rPr lang="es-CO" sz="2000" dirty="0"/>
              <a:t> </a:t>
            </a:r>
            <a:r>
              <a:rPr lang="es-CO" sz="2000" dirty="0" err="1"/>
              <a:t>Press</a:t>
            </a:r>
            <a:r>
              <a:rPr lang="es-CO" sz="2000" dirty="0"/>
              <a:t>.</a:t>
            </a:r>
          </a:p>
          <a:p>
            <a:pPr marL="285750" indent="-285750" algn="just">
              <a:spcBef>
                <a:spcPts val="0"/>
              </a:spcBef>
              <a:buSzPts val="2000"/>
            </a:pPr>
            <a:r>
              <a:rPr lang="es-CO" sz="2000" dirty="0"/>
              <a:t>Theobald, O. (2021). Python </a:t>
            </a:r>
            <a:r>
              <a:rPr lang="es-CO" sz="2000" dirty="0" err="1"/>
              <a:t>For</a:t>
            </a:r>
            <a:r>
              <a:rPr lang="es-CO" sz="2000" dirty="0"/>
              <a:t> Absolute </a:t>
            </a:r>
            <a:r>
              <a:rPr lang="es-CO" sz="2000" dirty="0" err="1"/>
              <a:t>Beginners</a:t>
            </a:r>
            <a:r>
              <a:rPr lang="es-CO" sz="2000" dirty="0"/>
              <a:t>: </a:t>
            </a:r>
            <a:r>
              <a:rPr lang="es-CO" sz="2000" dirty="0" err="1"/>
              <a:t>Rocket</a:t>
            </a:r>
            <a:r>
              <a:rPr lang="es-CO" sz="2000" dirty="0"/>
              <a:t> </a:t>
            </a:r>
            <a:r>
              <a:rPr lang="es-CO" sz="2000" dirty="0" err="1"/>
              <a:t>through</a:t>
            </a:r>
            <a:r>
              <a:rPr lang="es-CO" sz="2000" dirty="0"/>
              <a:t> </a:t>
            </a:r>
            <a:r>
              <a:rPr lang="es-CO" sz="2000" dirty="0" err="1"/>
              <a:t>the</a:t>
            </a:r>
            <a:r>
              <a:rPr lang="es-CO" sz="2000" dirty="0"/>
              <a:t> </a:t>
            </a:r>
            <a:r>
              <a:rPr lang="es-CO" sz="2000" dirty="0" err="1"/>
              <a:t>basics</a:t>
            </a:r>
            <a:r>
              <a:rPr lang="es-CO" sz="2000" dirty="0"/>
              <a:t> in </a:t>
            </a:r>
            <a:r>
              <a:rPr lang="es-CO" sz="2000" dirty="0" err="1"/>
              <a:t>an</a:t>
            </a:r>
            <a:r>
              <a:rPr lang="es-CO" sz="2000" dirty="0"/>
              <a:t> </a:t>
            </a:r>
            <a:r>
              <a:rPr lang="es-CO" sz="2000" dirty="0" err="1"/>
              <a:t>afternoon</a:t>
            </a:r>
            <a:r>
              <a:rPr lang="es-CO" sz="2000" dirty="0"/>
              <a:t>. </a:t>
            </a:r>
            <a:r>
              <a:rPr lang="es-CO" sz="2000" dirty="0" err="1"/>
              <a:t>Independently</a:t>
            </a:r>
            <a:r>
              <a:rPr lang="es-CO" sz="2000" dirty="0"/>
              <a:t> </a:t>
            </a:r>
            <a:r>
              <a:rPr lang="es-CO" sz="2000" dirty="0" err="1"/>
              <a:t>published</a:t>
            </a:r>
            <a:r>
              <a:rPr lang="es-CO" sz="2000" dirty="0"/>
              <a:t>.</a:t>
            </a:r>
          </a:p>
        </p:txBody>
      </p:sp>
      <p:sp>
        <p:nvSpPr>
          <p:cNvPr id="2" name="Marcador de texto 1"/>
          <p:cNvSpPr>
            <a:spLocks noGrp="1"/>
          </p:cNvSpPr>
          <p:nvPr>
            <p:ph type="body" idx="12"/>
          </p:nvPr>
        </p:nvSpPr>
        <p:spPr>
          <a:xfrm>
            <a:off x="1262992" y="1370695"/>
            <a:ext cx="9666016" cy="556981"/>
          </a:xfrm>
        </p:spPr>
        <p:txBody>
          <a:bodyPr/>
          <a:lstStyle/>
          <a:p>
            <a:r>
              <a:rPr lang="es-CO" b="1" i="0" dirty="0"/>
              <a:t>Material elaborado por Daniel Correa y Paola Vallejo</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466739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2D1B563-982D-4421-AD47-B0084559EC44}"/>
              </a:ext>
            </a:extLst>
          </p:cNvPr>
          <p:cNvSpPr>
            <a:spLocks noGrp="1"/>
          </p:cNvSpPr>
          <p:nvPr>
            <p:ph type="title"/>
          </p:nvPr>
        </p:nvSpPr>
        <p:spPr>
          <a:xfrm>
            <a:off x="2076994" y="64752"/>
            <a:ext cx="9666016" cy="1018902"/>
          </a:xfrm>
        </p:spPr>
        <p:txBody>
          <a:bodyPr/>
          <a:lstStyle/>
          <a:p>
            <a:r>
              <a:rPr lang="es-CO" dirty="0"/>
              <a:t>Ciclos</a:t>
            </a:r>
          </a:p>
        </p:txBody>
      </p:sp>
      <p:sp>
        <p:nvSpPr>
          <p:cNvPr id="3" name="Marcador de texto 2">
            <a:extLst>
              <a:ext uri="{FF2B5EF4-FFF2-40B4-BE49-F238E27FC236}">
                <a16:creationId xmlns:a16="http://schemas.microsoft.com/office/drawing/2014/main" id="{70AE4F7C-8ED2-40C1-8515-773D054C9914}"/>
              </a:ext>
            </a:extLst>
          </p:cNvPr>
          <p:cNvSpPr>
            <a:spLocks noGrp="1"/>
          </p:cNvSpPr>
          <p:nvPr>
            <p:ph type="body" idx="1"/>
          </p:nvPr>
        </p:nvSpPr>
        <p:spPr>
          <a:xfrm>
            <a:off x="2076994" y="1282970"/>
            <a:ext cx="9666016" cy="4663440"/>
          </a:xfrm>
        </p:spPr>
        <p:txBody>
          <a:bodyPr/>
          <a:lstStyle/>
          <a:p>
            <a:pPr algn="just"/>
            <a:r>
              <a:rPr lang="es-CO" sz="2000" dirty="0"/>
              <a:t>Afortunadamente, Python y muchos otros lenguajes de programación proveen unas estructuras llamadas “ciclos” (</a:t>
            </a:r>
            <a:r>
              <a:rPr lang="es-CO" sz="2000" i="1" dirty="0" err="1"/>
              <a:t>loops</a:t>
            </a:r>
            <a:r>
              <a:rPr lang="es-CO" sz="2000" dirty="0"/>
              <a:t> en inglés).</a:t>
            </a:r>
          </a:p>
          <a:p>
            <a:pPr algn="just"/>
            <a:r>
              <a:rPr lang="es-CO" sz="2000" dirty="0"/>
              <a:t>Un </a:t>
            </a:r>
            <a:r>
              <a:rPr lang="es-CO" sz="2000" b="1" dirty="0"/>
              <a:t>ciclo </a:t>
            </a:r>
            <a:r>
              <a:rPr lang="es-CO" sz="2000" dirty="0"/>
              <a:t>permite agrupar una instrucción o un bloque de instrucciones que se ejecutarán una y otra vez.</a:t>
            </a:r>
          </a:p>
          <a:p>
            <a:pPr algn="just"/>
            <a:r>
              <a:rPr lang="es-CO" sz="2000" dirty="0"/>
              <a:t>Es decir, usando un ciclo le podemos decir a la computadora que muestre por pantalla un texto 5 veces sin tener que codificar la instrucción de “la impresión por pantalla” 5 veces (en este caso será suficiente con codificarla una sola vez).</a:t>
            </a:r>
          </a:p>
          <a:p>
            <a:pPr algn="just"/>
            <a:r>
              <a:rPr lang="es-CO" sz="2000" dirty="0"/>
              <a:t>Veamos el siguiente ejemplo (</a:t>
            </a:r>
            <a:r>
              <a:rPr lang="es-CO" sz="2000" i="1" dirty="0"/>
              <a:t>que explicaremos luego</a:t>
            </a:r>
            <a:r>
              <a:rPr lang="es-CO" sz="2000" dirty="0"/>
              <a:t>):</a:t>
            </a:r>
          </a:p>
          <a:p>
            <a:endParaRPr lang="es-CO" dirty="0"/>
          </a:p>
        </p:txBody>
      </p:sp>
      <p:sp>
        <p:nvSpPr>
          <p:cNvPr id="4" name="Marcador de número de diapositiva 3">
            <a:extLst>
              <a:ext uri="{FF2B5EF4-FFF2-40B4-BE49-F238E27FC236}">
                <a16:creationId xmlns:a16="http://schemas.microsoft.com/office/drawing/2014/main" id="{14140918-DB3C-48D2-A83D-57008029141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CO" smtClean="0"/>
              <a:t>4</a:t>
            </a:fld>
            <a:endParaRPr lang="es-CO"/>
          </a:p>
        </p:txBody>
      </p:sp>
      <p:pic>
        <p:nvPicPr>
          <p:cNvPr id="6" name="Imagen 5">
            <a:extLst>
              <a:ext uri="{FF2B5EF4-FFF2-40B4-BE49-F238E27FC236}">
                <a16:creationId xmlns:a16="http://schemas.microsoft.com/office/drawing/2014/main" id="{E14FDAD6-F0A8-4E97-A36C-94688DBE0CED}"/>
              </a:ext>
            </a:extLst>
          </p:cNvPr>
          <p:cNvPicPr>
            <a:picLocks noChangeAspect="1"/>
          </p:cNvPicPr>
          <p:nvPr/>
        </p:nvPicPr>
        <p:blipFill>
          <a:blip r:embed="rId2"/>
          <a:stretch>
            <a:fillRect/>
          </a:stretch>
        </p:blipFill>
        <p:spPr>
          <a:xfrm>
            <a:off x="3346240" y="4514615"/>
            <a:ext cx="4151933" cy="1788428"/>
          </a:xfrm>
          <a:prstGeom prst="rect">
            <a:avLst/>
          </a:prstGeom>
        </p:spPr>
        <p:style>
          <a:lnRef idx="2">
            <a:schemeClr val="dk1"/>
          </a:lnRef>
          <a:fillRef idx="1">
            <a:schemeClr val="lt1"/>
          </a:fillRef>
          <a:effectRef idx="0">
            <a:schemeClr val="dk1"/>
          </a:effectRef>
          <a:fontRef idx="minor">
            <a:schemeClr val="dk1"/>
          </a:fontRef>
        </p:style>
      </p:pic>
      <p:pic>
        <p:nvPicPr>
          <p:cNvPr id="8" name="Imagen 7">
            <a:extLst>
              <a:ext uri="{FF2B5EF4-FFF2-40B4-BE49-F238E27FC236}">
                <a16:creationId xmlns:a16="http://schemas.microsoft.com/office/drawing/2014/main" id="{8112E65D-07F0-4262-AA26-05035E2F679E}"/>
              </a:ext>
            </a:extLst>
          </p:cNvPr>
          <p:cNvPicPr>
            <a:picLocks noChangeAspect="1"/>
          </p:cNvPicPr>
          <p:nvPr/>
        </p:nvPicPr>
        <p:blipFill>
          <a:blip r:embed="rId3"/>
          <a:stretch>
            <a:fillRect/>
          </a:stretch>
        </p:blipFill>
        <p:spPr>
          <a:xfrm>
            <a:off x="7740068" y="4501970"/>
            <a:ext cx="3063505" cy="1813717"/>
          </a:xfrm>
          <a:prstGeom prst="rect">
            <a:avLst/>
          </a:prstGeom>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3591056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4D50B99-3A3B-4757-B6F6-75D36AEEC59D}"/>
              </a:ext>
            </a:extLst>
          </p:cNvPr>
          <p:cNvSpPr>
            <a:spLocks noGrp="1"/>
          </p:cNvSpPr>
          <p:nvPr>
            <p:ph type="title"/>
          </p:nvPr>
        </p:nvSpPr>
        <p:spPr/>
        <p:txBody>
          <a:bodyPr/>
          <a:lstStyle/>
          <a:p>
            <a:r>
              <a:rPr lang="es-CO" dirty="0"/>
              <a:t>Ciclos – Elementos principales</a:t>
            </a:r>
          </a:p>
        </p:txBody>
      </p:sp>
      <p:sp>
        <p:nvSpPr>
          <p:cNvPr id="3" name="Marcador de texto 2">
            <a:extLst>
              <a:ext uri="{FF2B5EF4-FFF2-40B4-BE49-F238E27FC236}">
                <a16:creationId xmlns:a16="http://schemas.microsoft.com/office/drawing/2014/main" id="{0DA8C663-3168-40E6-9A9B-9B430C33F08B}"/>
              </a:ext>
            </a:extLst>
          </p:cNvPr>
          <p:cNvSpPr>
            <a:spLocks noGrp="1"/>
          </p:cNvSpPr>
          <p:nvPr>
            <p:ph type="body" idx="1"/>
          </p:nvPr>
        </p:nvSpPr>
        <p:spPr>
          <a:xfrm>
            <a:off x="2076994" y="1322299"/>
            <a:ext cx="9666016" cy="4970346"/>
          </a:xfrm>
        </p:spPr>
        <p:txBody>
          <a:bodyPr>
            <a:normAutofit fontScale="85000" lnSpcReduction="20000"/>
          </a:bodyPr>
          <a:lstStyle/>
          <a:p>
            <a:pPr marL="0" indent="0" algn="just">
              <a:buNone/>
            </a:pPr>
            <a:r>
              <a:rPr lang="es-CO" sz="2400" dirty="0"/>
              <a:t>Normalmente los ciclos constan de 4 elementos principales:</a:t>
            </a:r>
          </a:p>
          <a:p>
            <a:pPr marL="0" indent="0" algn="just">
              <a:buNone/>
            </a:pPr>
            <a:endParaRPr lang="es-CO" sz="2400" b="1" dirty="0"/>
          </a:p>
          <a:p>
            <a:pPr marL="0" indent="0" algn="just">
              <a:buNone/>
            </a:pPr>
            <a:r>
              <a:rPr lang="es-CO" sz="2400" b="1" dirty="0"/>
              <a:t>1. Inicialización de la variable de control</a:t>
            </a:r>
          </a:p>
          <a:p>
            <a:pPr algn="just"/>
            <a:r>
              <a:rPr lang="es-CO" sz="2200" dirty="0"/>
              <a:t>Se inicializa una variable que servirá para controlar la ejecución del ciclo.</a:t>
            </a:r>
          </a:p>
          <a:p>
            <a:pPr algn="just"/>
            <a:endParaRPr lang="es-CO" sz="2400" dirty="0"/>
          </a:p>
          <a:p>
            <a:pPr marL="0" indent="0" algn="just">
              <a:buNone/>
            </a:pPr>
            <a:r>
              <a:rPr lang="es-CO" sz="2400" b="1" dirty="0"/>
              <a:t>2. Prueba sobre la variable de control</a:t>
            </a:r>
          </a:p>
          <a:p>
            <a:pPr algn="just"/>
            <a:r>
              <a:rPr lang="es-CO" sz="2200" dirty="0"/>
              <a:t>Se realiza una prueba sobre la variable de control para verificar si se puede o no seguir ejecutando el ciclo.</a:t>
            </a:r>
          </a:p>
          <a:p>
            <a:pPr algn="just"/>
            <a:endParaRPr lang="es-CO" dirty="0"/>
          </a:p>
          <a:p>
            <a:pPr marL="0" indent="0" algn="just">
              <a:buNone/>
            </a:pPr>
            <a:r>
              <a:rPr lang="es-CO" sz="2400" b="1" dirty="0"/>
              <a:t>3. Cuerpo del ciclo</a:t>
            </a:r>
          </a:p>
          <a:p>
            <a:pPr marL="342900" indent="-342900" algn="just"/>
            <a:r>
              <a:rPr lang="es-ES" sz="2200" dirty="0"/>
              <a:t>Se define la instrucción o conjunto de instrucciones que se ejecutarían repetitivamente mientras la prueba sobre la variable de control evalúe a </a:t>
            </a:r>
            <a:r>
              <a:rPr lang="es-ES" sz="2200" i="1" dirty="0"/>
              <a:t>True</a:t>
            </a:r>
            <a:r>
              <a:rPr lang="es-ES" sz="2200" dirty="0"/>
              <a:t>.</a:t>
            </a:r>
            <a:endParaRPr lang="es-CO" sz="2200" dirty="0"/>
          </a:p>
          <a:p>
            <a:pPr marL="76200" indent="0" algn="just">
              <a:buNone/>
            </a:pPr>
            <a:endParaRPr lang="es-CO" sz="2400" dirty="0"/>
          </a:p>
          <a:p>
            <a:pPr marL="0" indent="0" algn="just">
              <a:buNone/>
            </a:pPr>
            <a:r>
              <a:rPr lang="es-CO" sz="2400" b="1" dirty="0"/>
              <a:t>4. Cambio sobre la variable de control</a:t>
            </a:r>
          </a:p>
          <a:p>
            <a:pPr algn="just"/>
            <a:r>
              <a:rPr lang="es-ES" sz="2200" dirty="0"/>
              <a:t>Por lo general, antes de finalizar el cuerpo del ciclo, se realiza un cambio sobre la variable de control, esto permitirá que en algún momento el ciclo se detenga.</a:t>
            </a:r>
            <a:endParaRPr lang="es-CO" dirty="0"/>
          </a:p>
        </p:txBody>
      </p:sp>
      <p:sp>
        <p:nvSpPr>
          <p:cNvPr id="4" name="Marcador de número de diapositiva 3">
            <a:extLst>
              <a:ext uri="{FF2B5EF4-FFF2-40B4-BE49-F238E27FC236}">
                <a16:creationId xmlns:a16="http://schemas.microsoft.com/office/drawing/2014/main" id="{EB64A480-13D8-4473-8534-750D60EB595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CO" smtClean="0"/>
              <a:t>5</a:t>
            </a:fld>
            <a:endParaRPr lang="es-CO"/>
          </a:p>
        </p:txBody>
      </p:sp>
    </p:spTree>
    <p:extLst>
      <p:ext uri="{BB962C8B-B14F-4D97-AF65-F5344CB8AC3E}">
        <p14:creationId xmlns:p14="http://schemas.microsoft.com/office/powerpoint/2010/main" val="2247972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320F2F62-21D9-E692-7C35-6126BBFB21D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CO" smtClean="0"/>
              <a:t>6</a:t>
            </a:fld>
            <a:endParaRPr lang="es-CO"/>
          </a:p>
        </p:txBody>
      </p:sp>
      <p:pic>
        <p:nvPicPr>
          <p:cNvPr id="2052" name="Picture 4">
            <a:extLst>
              <a:ext uri="{FF2B5EF4-FFF2-40B4-BE49-F238E27FC236}">
                <a16:creationId xmlns:a16="http://schemas.microsoft.com/office/drawing/2014/main" id="{C6E6ADA3-FF41-DCB0-8EF8-C270DED74D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92833" y="187527"/>
            <a:ext cx="2943225" cy="630555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376156C4-B51B-36CC-8FD1-1FD443897C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98361" y="187527"/>
            <a:ext cx="2943225" cy="6305550"/>
          </a:xfrm>
          <a:prstGeom prst="rect">
            <a:avLst/>
          </a:prstGeom>
          <a:noFill/>
          <a:extLst>
            <a:ext uri="{909E8E84-426E-40DD-AFC4-6F175D3DCCD1}">
              <a14:hiddenFill xmlns:a14="http://schemas.microsoft.com/office/drawing/2010/main">
                <a:solidFill>
                  <a:srgbClr val="FFFFFF"/>
                </a:solidFill>
              </a14:hiddenFill>
            </a:ext>
          </a:extLst>
        </p:spPr>
      </p:pic>
      <p:sp>
        <p:nvSpPr>
          <p:cNvPr id="5" name="Rectángulo 4">
            <a:extLst>
              <a:ext uri="{FF2B5EF4-FFF2-40B4-BE49-F238E27FC236}">
                <a16:creationId xmlns:a16="http://schemas.microsoft.com/office/drawing/2014/main" id="{F9505722-6CE4-6B01-61B1-E4CDB7957373}"/>
              </a:ext>
            </a:extLst>
          </p:cNvPr>
          <p:cNvSpPr/>
          <p:nvPr/>
        </p:nvSpPr>
        <p:spPr>
          <a:xfrm>
            <a:off x="6118778" y="604391"/>
            <a:ext cx="1734407" cy="614434"/>
          </a:xfrm>
          <a:prstGeom prst="rect">
            <a:avLst/>
          </a:prstGeom>
          <a:gradFill>
            <a:gsLst>
              <a:gs pos="0">
                <a:srgbClr val="FAAD15"/>
              </a:gs>
              <a:gs pos="100000">
                <a:srgbClr val="FB9815"/>
              </a:gs>
            </a:gsLst>
            <a:lin ang="5400000" scaled="0"/>
          </a:gradFill>
        </p:spPr>
        <p:style>
          <a:lnRef idx="0">
            <a:schemeClr val="accent3"/>
          </a:lnRef>
          <a:fillRef idx="3">
            <a:schemeClr val="accent3"/>
          </a:fillRef>
          <a:effectRef idx="3">
            <a:schemeClr val="accent3"/>
          </a:effectRef>
          <a:fontRef idx="minor">
            <a:schemeClr val="lt1"/>
          </a:fontRef>
        </p:style>
        <p:txBody>
          <a:bodyPr rtlCol="0" anchor="ctr"/>
          <a:lstStyle/>
          <a:p>
            <a:pPr algn="ctr"/>
            <a:r>
              <a:rPr lang="es-CO" b="1" dirty="0">
                <a:solidFill>
                  <a:schemeClr val="tx1"/>
                </a:solidFill>
              </a:rPr>
              <a:t>Inicialización</a:t>
            </a:r>
            <a:endParaRPr lang="es-CO" b="1" i="1" dirty="0">
              <a:solidFill>
                <a:schemeClr val="tx1"/>
              </a:solidFill>
            </a:endParaRPr>
          </a:p>
        </p:txBody>
      </p:sp>
      <p:sp>
        <p:nvSpPr>
          <p:cNvPr id="6" name="Rectángulo 5">
            <a:extLst>
              <a:ext uri="{FF2B5EF4-FFF2-40B4-BE49-F238E27FC236}">
                <a16:creationId xmlns:a16="http://schemas.microsoft.com/office/drawing/2014/main" id="{22483A4E-3E90-656C-7588-8B65EEEDCF19}"/>
              </a:ext>
            </a:extLst>
          </p:cNvPr>
          <p:cNvSpPr/>
          <p:nvPr/>
        </p:nvSpPr>
        <p:spPr>
          <a:xfrm>
            <a:off x="6118778" y="5079506"/>
            <a:ext cx="1684562" cy="564711"/>
          </a:xfrm>
          <a:prstGeom prst="rect">
            <a:avLst/>
          </a:prstGeom>
          <a:gradFill>
            <a:gsLst>
              <a:gs pos="0">
                <a:srgbClr val="FAAD15"/>
              </a:gs>
              <a:gs pos="100000">
                <a:srgbClr val="FB9815"/>
              </a:gs>
            </a:gsLst>
            <a:lin ang="5400000" scaled="0"/>
          </a:gradFill>
        </p:spPr>
        <p:style>
          <a:lnRef idx="0">
            <a:schemeClr val="accent3"/>
          </a:lnRef>
          <a:fillRef idx="3">
            <a:schemeClr val="accent3"/>
          </a:fillRef>
          <a:effectRef idx="3">
            <a:schemeClr val="accent3"/>
          </a:effectRef>
          <a:fontRef idx="minor">
            <a:schemeClr val="lt1"/>
          </a:fontRef>
        </p:style>
        <p:txBody>
          <a:bodyPr rtlCol="0" anchor="ctr"/>
          <a:lstStyle/>
          <a:p>
            <a:pPr algn="ctr"/>
            <a:r>
              <a:rPr lang="es-CO" b="1" dirty="0">
                <a:solidFill>
                  <a:schemeClr val="tx1"/>
                </a:solidFill>
              </a:rPr>
              <a:t>Cambio</a:t>
            </a:r>
            <a:endParaRPr lang="es-CO" b="1" i="1" dirty="0">
              <a:solidFill>
                <a:schemeClr val="tx1"/>
              </a:solidFill>
            </a:endParaRPr>
          </a:p>
        </p:txBody>
      </p:sp>
      <p:cxnSp>
        <p:nvCxnSpPr>
          <p:cNvPr id="7" name="Conector recto de flecha 6">
            <a:extLst>
              <a:ext uri="{FF2B5EF4-FFF2-40B4-BE49-F238E27FC236}">
                <a16:creationId xmlns:a16="http://schemas.microsoft.com/office/drawing/2014/main" id="{AEC37815-D2D9-62A0-57E2-4BEAF0E352A8}"/>
              </a:ext>
            </a:extLst>
          </p:cNvPr>
          <p:cNvCxnSpPr>
            <a:cxnSpLocks/>
            <a:stCxn id="6" idx="1"/>
          </p:cNvCxnSpPr>
          <p:nvPr/>
        </p:nvCxnSpPr>
        <p:spPr>
          <a:xfrm flipH="1" flipV="1">
            <a:off x="5249608" y="4476837"/>
            <a:ext cx="869170" cy="885025"/>
          </a:xfrm>
          <a:prstGeom prst="straightConnector1">
            <a:avLst/>
          </a:prstGeom>
          <a:ln w="50800">
            <a:solidFill>
              <a:srgbClr val="FAAD15"/>
            </a:solidFill>
            <a:tailEnd type="triangle"/>
          </a:ln>
          <a:effectLst/>
        </p:spPr>
        <p:style>
          <a:lnRef idx="3">
            <a:schemeClr val="accent3"/>
          </a:lnRef>
          <a:fillRef idx="0">
            <a:schemeClr val="accent3"/>
          </a:fillRef>
          <a:effectRef idx="2">
            <a:schemeClr val="accent3"/>
          </a:effectRef>
          <a:fontRef idx="minor">
            <a:schemeClr val="tx1"/>
          </a:fontRef>
        </p:style>
      </p:cxnSp>
      <p:cxnSp>
        <p:nvCxnSpPr>
          <p:cNvPr id="8" name="Conector recto de flecha 7">
            <a:extLst>
              <a:ext uri="{FF2B5EF4-FFF2-40B4-BE49-F238E27FC236}">
                <a16:creationId xmlns:a16="http://schemas.microsoft.com/office/drawing/2014/main" id="{C0D9F17C-372D-D666-19E9-A5343E70E459}"/>
              </a:ext>
            </a:extLst>
          </p:cNvPr>
          <p:cNvCxnSpPr>
            <a:cxnSpLocks/>
            <a:stCxn id="5" idx="1"/>
          </p:cNvCxnSpPr>
          <p:nvPr/>
        </p:nvCxnSpPr>
        <p:spPr>
          <a:xfrm flipH="1">
            <a:off x="5249608" y="911608"/>
            <a:ext cx="869170" cy="437184"/>
          </a:xfrm>
          <a:prstGeom prst="straightConnector1">
            <a:avLst/>
          </a:prstGeom>
          <a:ln w="50800">
            <a:solidFill>
              <a:srgbClr val="FB9815"/>
            </a:solidFill>
            <a:tailEnd type="triangle"/>
          </a:ln>
          <a:effectLst/>
        </p:spPr>
        <p:style>
          <a:lnRef idx="3">
            <a:schemeClr val="accent3"/>
          </a:lnRef>
          <a:fillRef idx="0">
            <a:schemeClr val="accent3"/>
          </a:fillRef>
          <a:effectRef idx="2">
            <a:schemeClr val="accent3"/>
          </a:effectRef>
          <a:fontRef idx="minor">
            <a:schemeClr val="tx1"/>
          </a:fontRef>
        </p:style>
      </p:cxnSp>
      <p:sp>
        <p:nvSpPr>
          <p:cNvPr id="9" name="Rectángulo 8">
            <a:extLst>
              <a:ext uri="{FF2B5EF4-FFF2-40B4-BE49-F238E27FC236}">
                <a16:creationId xmlns:a16="http://schemas.microsoft.com/office/drawing/2014/main" id="{FAC7549B-6C39-7771-21C4-8E2CECAC4EBF}"/>
              </a:ext>
            </a:extLst>
          </p:cNvPr>
          <p:cNvSpPr/>
          <p:nvPr/>
        </p:nvSpPr>
        <p:spPr>
          <a:xfrm>
            <a:off x="6118778" y="2540614"/>
            <a:ext cx="1734407" cy="614434"/>
          </a:xfrm>
          <a:prstGeom prst="rect">
            <a:avLst/>
          </a:prstGeom>
          <a:gradFill>
            <a:gsLst>
              <a:gs pos="0">
                <a:srgbClr val="FAAD15"/>
              </a:gs>
              <a:gs pos="100000">
                <a:srgbClr val="FB9815"/>
              </a:gs>
            </a:gsLst>
            <a:lin ang="5400000" scaled="0"/>
          </a:gradFill>
        </p:spPr>
        <p:style>
          <a:lnRef idx="0">
            <a:schemeClr val="accent3"/>
          </a:lnRef>
          <a:fillRef idx="3">
            <a:schemeClr val="accent3"/>
          </a:fillRef>
          <a:effectRef idx="3">
            <a:schemeClr val="accent3"/>
          </a:effectRef>
          <a:fontRef idx="minor">
            <a:schemeClr val="lt1"/>
          </a:fontRef>
        </p:style>
        <p:txBody>
          <a:bodyPr rtlCol="0" anchor="ctr"/>
          <a:lstStyle/>
          <a:p>
            <a:pPr algn="ctr"/>
            <a:r>
              <a:rPr lang="es-CO" b="1" dirty="0">
                <a:solidFill>
                  <a:schemeClr val="tx1"/>
                </a:solidFill>
              </a:rPr>
              <a:t>Prueba</a:t>
            </a:r>
            <a:endParaRPr lang="es-CO" b="1" i="1" dirty="0">
              <a:solidFill>
                <a:schemeClr val="tx1"/>
              </a:solidFill>
            </a:endParaRPr>
          </a:p>
        </p:txBody>
      </p:sp>
      <p:cxnSp>
        <p:nvCxnSpPr>
          <p:cNvPr id="10" name="Conector recto de flecha 9">
            <a:extLst>
              <a:ext uri="{FF2B5EF4-FFF2-40B4-BE49-F238E27FC236}">
                <a16:creationId xmlns:a16="http://schemas.microsoft.com/office/drawing/2014/main" id="{7385431B-A64A-E406-1846-CAE0F8353C21}"/>
              </a:ext>
            </a:extLst>
          </p:cNvPr>
          <p:cNvCxnSpPr>
            <a:cxnSpLocks/>
            <a:stCxn id="9" idx="1"/>
          </p:cNvCxnSpPr>
          <p:nvPr/>
        </p:nvCxnSpPr>
        <p:spPr>
          <a:xfrm flipH="1" flipV="1">
            <a:off x="5141453" y="2378505"/>
            <a:ext cx="977325" cy="469326"/>
          </a:xfrm>
          <a:prstGeom prst="straightConnector1">
            <a:avLst/>
          </a:prstGeom>
          <a:ln w="50800">
            <a:solidFill>
              <a:srgbClr val="FB9815"/>
            </a:solidFill>
            <a:tailEnd type="triangle"/>
          </a:ln>
          <a:effectLst/>
        </p:spPr>
        <p:style>
          <a:lnRef idx="3">
            <a:schemeClr val="accent3"/>
          </a:lnRef>
          <a:fillRef idx="0">
            <a:schemeClr val="accent3"/>
          </a:fillRef>
          <a:effectRef idx="2">
            <a:schemeClr val="accent3"/>
          </a:effectRef>
          <a:fontRef idx="minor">
            <a:schemeClr val="tx1"/>
          </a:fontRef>
        </p:style>
      </p:cxnSp>
      <p:cxnSp>
        <p:nvCxnSpPr>
          <p:cNvPr id="11" name="Conector recto de flecha 10">
            <a:extLst>
              <a:ext uri="{FF2B5EF4-FFF2-40B4-BE49-F238E27FC236}">
                <a16:creationId xmlns:a16="http://schemas.microsoft.com/office/drawing/2014/main" id="{321AF73B-355F-7C42-3EFF-46E2D69A8F86}"/>
              </a:ext>
            </a:extLst>
          </p:cNvPr>
          <p:cNvCxnSpPr>
            <a:cxnSpLocks/>
            <a:stCxn id="5" idx="3"/>
          </p:cNvCxnSpPr>
          <p:nvPr/>
        </p:nvCxnSpPr>
        <p:spPr>
          <a:xfrm>
            <a:off x="7853185" y="911608"/>
            <a:ext cx="1162177" cy="338201"/>
          </a:xfrm>
          <a:prstGeom prst="straightConnector1">
            <a:avLst/>
          </a:prstGeom>
          <a:ln w="50800">
            <a:solidFill>
              <a:srgbClr val="FB9815"/>
            </a:solidFill>
            <a:tailEnd type="triangle"/>
          </a:ln>
          <a:effectLst/>
        </p:spPr>
        <p:style>
          <a:lnRef idx="3">
            <a:schemeClr val="accent3"/>
          </a:lnRef>
          <a:fillRef idx="0">
            <a:schemeClr val="accent3"/>
          </a:fillRef>
          <a:effectRef idx="2">
            <a:schemeClr val="accent3"/>
          </a:effectRef>
          <a:fontRef idx="minor">
            <a:schemeClr val="tx1"/>
          </a:fontRef>
        </p:style>
      </p:cxnSp>
      <p:cxnSp>
        <p:nvCxnSpPr>
          <p:cNvPr id="12" name="Conector recto de flecha 11">
            <a:extLst>
              <a:ext uri="{FF2B5EF4-FFF2-40B4-BE49-F238E27FC236}">
                <a16:creationId xmlns:a16="http://schemas.microsoft.com/office/drawing/2014/main" id="{AF2B8532-0948-3238-380A-2AE443CF0A9B}"/>
              </a:ext>
            </a:extLst>
          </p:cNvPr>
          <p:cNvCxnSpPr>
            <a:cxnSpLocks/>
            <a:stCxn id="9" idx="3"/>
          </p:cNvCxnSpPr>
          <p:nvPr/>
        </p:nvCxnSpPr>
        <p:spPr>
          <a:xfrm flipV="1">
            <a:off x="7853185" y="2378505"/>
            <a:ext cx="1304383" cy="469326"/>
          </a:xfrm>
          <a:prstGeom prst="straightConnector1">
            <a:avLst/>
          </a:prstGeom>
          <a:ln w="50800">
            <a:solidFill>
              <a:srgbClr val="FB9815"/>
            </a:solidFill>
            <a:tailEnd type="triangle"/>
          </a:ln>
          <a:effectLst/>
        </p:spPr>
        <p:style>
          <a:lnRef idx="3">
            <a:schemeClr val="accent3"/>
          </a:lnRef>
          <a:fillRef idx="0">
            <a:schemeClr val="accent3"/>
          </a:fillRef>
          <a:effectRef idx="2">
            <a:schemeClr val="accent3"/>
          </a:effectRef>
          <a:fontRef idx="minor">
            <a:schemeClr val="tx1"/>
          </a:fontRef>
        </p:style>
      </p:cxnSp>
      <p:cxnSp>
        <p:nvCxnSpPr>
          <p:cNvPr id="13" name="Conector recto de flecha 12">
            <a:extLst>
              <a:ext uri="{FF2B5EF4-FFF2-40B4-BE49-F238E27FC236}">
                <a16:creationId xmlns:a16="http://schemas.microsoft.com/office/drawing/2014/main" id="{ADBED6DE-1D4E-90A6-11D1-0B9B8598EC0D}"/>
              </a:ext>
            </a:extLst>
          </p:cNvPr>
          <p:cNvCxnSpPr>
            <a:cxnSpLocks/>
            <a:stCxn id="6" idx="3"/>
          </p:cNvCxnSpPr>
          <p:nvPr/>
        </p:nvCxnSpPr>
        <p:spPr>
          <a:xfrm flipV="1">
            <a:off x="7803340" y="4476837"/>
            <a:ext cx="1111578" cy="885025"/>
          </a:xfrm>
          <a:prstGeom prst="straightConnector1">
            <a:avLst/>
          </a:prstGeom>
          <a:ln w="50800">
            <a:solidFill>
              <a:srgbClr val="FAAD15"/>
            </a:solidFill>
            <a:tailEnd type="triangle"/>
          </a:ln>
          <a:effectLst/>
        </p:spPr>
        <p:style>
          <a:lnRef idx="3">
            <a:schemeClr val="accent3"/>
          </a:lnRef>
          <a:fillRef idx="0">
            <a:schemeClr val="accent3"/>
          </a:fillRef>
          <a:effectRef idx="2">
            <a:schemeClr val="accent3"/>
          </a:effectRef>
          <a:fontRef idx="minor">
            <a:schemeClr val="tx1"/>
          </a:fontRef>
        </p:style>
      </p:cxnSp>
      <p:sp>
        <p:nvSpPr>
          <p:cNvPr id="14" name="Rectángulo 13">
            <a:extLst>
              <a:ext uri="{FF2B5EF4-FFF2-40B4-BE49-F238E27FC236}">
                <a16:creationId xmlns:a16="http://schemas.microsoft.com/office/drawing/2014/main" id="{106B2142-A966-B337-61F4-F9956FDFA866}"/>
              </a:ext>
            </a:extLst>
          </p:cNvPr>
          <p:cNvSpPr/>
          <p:nvPr/>
        </p:nvSpPr>
        <p:spPr>
          <a:xfrm>
            <a:off x="6118778" y="3810060"/>
            <a:ext cx="1734407" cy="614434"/>
          </a:xfrm>
          <a:prstGeom prst="rect">
            <a:avLst/>
          </a:prstGeom>
          <a:gradFill>
            <a:gsLst>
              <a:gs pos="0">
                <a:srgbClr val="FAAD15"/>
              </a:gs>
              <a:gs pos="100000">
                <a:srgbClr val="FB9815"/>
              </a:gs>
            </a:gsLst>
            <a:lin ang="5400000" scaled="0"/>
          </a:gradFill>
        </p:spPr>
        <p:style>
          <a:lnRef idx="0">
            <a:schemeClr val="accent3"/>
          </a:lnRef>
          <a:fillRef idx="3">
            <a:schemeClr val="accent3"/>
          </a:fillRef>
          <a:effectRef idx="3">
            <a:schemeClr val="accent3"/>
          </a:effectRef>
          <a:fontRef idx="minor">
            <a:schemeClr val="lt1"/>
          </a:fontRef>
        </p:style>
        <p:txBody>
          <a:bodyPr rtlCol="0" anchor="ctr"/>
          <a:lstStyle/>
          <a:p>
            <a:pPr algn="ctr"/>
            <a:r>
              <a:rPr lang="es-CO" b="1" dirty="0">
                <a:solidFill>
                  <a:schemeClr val="tx1"/>
                </a:solidFill>
              </a:rPr>
              <a:t>Cuerpo</a:t>
            </a:r>
            <a:endParaRPr lang="es-CO" b="1" i="1" dirty="0">
              <a:solidFill>
                <a:schemeClr val="tx1"/>
              </a:solidFill>
            </a:endParaRPr>
          </a:p>
        </p:txBody>
      </p:sp>
      <p:cxnSp>
        <p:nvCxnSpPr>
          <p:cNvPr id="15" name="Conector recto de flecha 14">
            <a:extLst>
              <a:ext uri="{FF2B5EF4-FFF2-40B4-BE49-F238E27FC236}">
                <a16:creationId xmlns:a16="http://schemas.microsoft.com/office/drawing/2014/main" id="{603F0E3A-977B-585A-D3AA-4C000FBF1B89}"/>
              </a:ext>
            </a:extLst>
          </p:cNvPr>
          <p:cNvCxnSpPr>
            <a:cxnSpLocks/>
            <a:stCxn id="14" idx="1"/>
          </p:cNvCxnSpPr>
          <p:nvPr/>
        </p:nvCxnSpPr>
        <p:spPr>
          <a:xfrm flipH="1" flipV="1">
            <a:off x="5141453" y="3647951"/>
            <a:ext cx="977325" cy="469326"/>
          </a:xfrm>
          <a:prstGeom prst="straightConnector1">
            <a:avLst/>
          </a:prstGeom>
          <a:ln w="50800">
            <a:solidFill>
              <a:srgbClr val="FB9815"/>
            </a:solidFill>
            <a:tailEnd type="triangle"/>
          </a:ln>
          <a:effectLst/>
        </p:spPr>
        <p:style>
          <a:lnRef idx="3">
            <a:schemeClr val="accent3"/>
          </a:lnRef>
          <a:fillRef idx="0">
            <a:schemeClr val="accent3"/>
          </a:fillRef>
          <a:effectRef idx="2">
            <a:schemeClr val="accent3"/>
          </a:effectRef>
          <a:fontRef idx="minor">
            <a:schemeClr val="tx1"/>
          </a:fontRef>
        </p:style>
      </p:cxnSp>
      <p:cxnSp>
        <p:nvCxnSpPr>
          <p:cNvPr id="16" name="Conector recto de flecha 15">
            <a:extLst>
              <a:ext uri="{FF2B5EF4-FFF2-40B4-BE49-F238E27FC236}">
                <a16:creationId xmlns:a16="http://schemas.microsoft.com/office/drawing/2014/main" id="{4F5D457A-95E2-9D52-5554-13C759F0D96C}"/>
              </a:ext>
            </a:extLst>
          </p:cNvPr>
          <p:cNvCxnSpPr>
            <a:cxnSpLocks/>
            <a:stCxn id="14" idx="3"/>
          </p:cNvCxnSpPr>
          <p:nvPr/>
        </p:nvCxnSpPr>
        <p:spPr>
          <a:xfrm flipV="1">
            <a:off x="7853185" y="3647951"/>
            <a:ext cx="1061733" cy="469326"/>
          </a:xfrm>
          <a:prstGeom prst="straightConnector1">
            <a:avLst/>
          </a:prstGeom>
          <a:ln w="50800">
            <a:solidFill>
              <a:srgbClr val="FB9815"/>
            </a:solidFill>
            <a:tailEnd type="triangle"/>
          </a:ln>
          <a:effectLst/>
        </p:spPr>
        <p:style>
          <a:lnRef idx="3">
            <a:schemeClr val="accent3"/>
          </a:lnRef>
          <a:fillRef idx="0">
            <a:schemeClr val="accent3"/>
          </a:fillRef>
          <a:effectRef idx="2">
            <a:schemeClr val="accent3"/>
          </a:effectRef>
          <a:fontRef idx="minor">
            <a:schemeClr val="tx1"/>
          </a:fontRef>
        </p:style>
      </p:cxnSp>
      <p:pic>
        <p:nvPicPr>
          <p:cNvPr id="17" name="Picture 2">
            <a:extLst>
              <a:ext uri="{FF2B5EF4-FFF2-40B4-BE49-F238E27FC236}">
                <a16:creationId xmlns:a16="http://schemas.microsoft.com/office/drawing/2014/main" id="{88329AFA-8C7C-E191-F677-FC6444D565D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47653" y="675922"/>
            <a:ext cx="514350" cy="51435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a:extLst>
              <a:ext uri="{FF2B5EF4-FFF2-40B4-BE49-F238E27FC236}">
                <a16:creationId xmlns:a16="http://schemas.microsoft.com/office/drawing/2014/main" id="{95E021D5-8D9E-C3C9-98F9-5EE797200D1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49043" y="1807137"/>
            <a:ext cx="514350" cy="51435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6">
            <a:extLst>
              <a:ext uri="{FF2B5EF4-FFF2-40B4-BE49-F238E27FC236}">
                <a16:creationId xmlns:a16="http://schemas.microsoft.com/office/drawing/2014/main" id="{744F0809-619E-680C-117C-3611D0E8B7A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543572" y="2914650"/>
            <a:ext cx="514350" cy="51435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8">
            <a:extLst>
              <a:ext uri="{FF2B5EF4-FFF2-40B4-BE49-F238E27FC236}">
                <a16:creationId xmlns:a16="http://schemas.microsoft.com/office/drawing/2014/main" id="{696CD211-91F1-C19E-7C9A-CDC75EE2CE6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43572" y="3768662"/>
            <a:ext cx="514350" cy="51435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10">
            <a:extLst>
              <a:ext uri="{FF2B5EF4-FFF2-40B4-BE49-F238E27FC236}">
                <a16:creationId xmlns:a16="http://schemas.microsoft.com/office/drawing/2014/main" id="{B35E60A1-62D2-9A45-91E0-989804BF9F5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100638" y="1797993"/>
            <a:ext cx="514350" cy="51435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12">
            <a:extLst>
              <a:ext uri="{FF2B5EF4-FFF2-40B4-BE49-F238E27FC236}">
                <a16:creationId xmlns:a16="http://schemas.microsoft.com/office/drawing/2014/main" id="{8F7099D7-A0B0-2FEE-CCD8-D5A9ECEF996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889826" y="2914650"/>
            <a:ext cx="514350" cy="514350"/>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14">
            <a:extLst>
              <a:ext uri="{FF2B5EF4-FFF2-40B4-BE49-F238E27FC236}">
                <a16:creationId xmlns:a16="http://schemas.microsoft.com/office/drawing/2014/main" id="{375DC7B5-7A70-8C5A-7CE4-62509DE9C3F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900678" y="3766621"/>
            <a:ext cx="514350" cy="51435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16">
            <a:extLst>
              <a:ext uri="{FF2B5EF4-FFF2-40B4-BE49-F238E27FC236}">
                <a16:creationId xmlns:a16="http://schemas.microsoft.com/office/drawing/2014/main" id="{8F4C75EA-3E14-5E14-E9FC-0CE6F32DCF57}"/>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446892" y="1795952"/>
            <a:ext cx="514350" cy="514350"/>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18">
            <a:extLst>
              <a:ext uri="{FF2B5EF4-FFF2-40B4-BE49-F238E27FC236}">
                <a16:creationId xmlns:a16="http://schemas.microsoft.com/office/drawing/2014/main" id="{1796A6B8-5D42-920D-3CEB-37FED8C48B6D}"/>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236080" y="2914650"/>
            <a:ext cx="514350" cy="514350"/>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0">
            <a:extLst>
              <a:ext uri="{FF2B5EF4-FFF2-40B4-BE49-F238E27FC236}">
                <a16:creationId xmlns:a16="http://schemas.microsoft.com/office/drawing/2014/main" id="{AF12929B-F7A6-F021-24B8-74B7AD588B3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237788" y="3766621"/>
            <a:ext cx="514350" cy="514350"/>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2">
            <a:extLst>
              <a:ext uri="{FF2B5EF4-FFF2-40B4-BE49-F238E27FC236}">
                <a16:creationId xmlns:a16="http://schemas.microsoft.com/office/drawing/2014/main" id="{01B03587-B745-0CD9-813B-F4DF23B4D73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799242" y="1795952"/>
            <a:ext cx="514350" cy="514350"/>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4">
            <a:extLst>
              <a:ext uri="{FF2B5EF4-FFF2-40B4-BE49-F238E27FC236}">
                <a16:creationId xmlns:a16="http://schemas.microsoft.com/office/drawing/2014/main" id="{DE02E1DC-35B1-ECBE-048D-408D2D65939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889826" y="4974213"/>
            <a:ext cx="514350" cy="514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2567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5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7"/>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8"/>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20"/>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21"/>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22"/>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23"/>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24"/>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25"/>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26"/>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27"/>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28"/>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9" grpId="0" animBg="1"/>
      <p:bldP spid="1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268B1FC-7766-42A9-BD11-5095B98D4444}"/>
              </a:ext>
            </a:extLst>
          </p:cNvPr>
          <p:cNvSpPr>
            <a:spLocks noGrp="1"/>
          </p:cNvSpPr>
          <p:nvPr>
            <p:ph type="title"/>
          </p:nvPr>
        </p:nvSpPr>
        <p:spPr/>
        <p:txBody>
          <a:bodyPr/>
          <a:lstStyle/>
          <a:p>
            <a:r>
              <a:rPr lang="es-CO" dirty="0"/>
              <a:t>Ciclos en Python</a:t>
            </a:r>
          </a:p>
        </p:txBody>
      </p:sp>
      <p:sp>
        <p:nvSpPr>
          <p:cNvPr id="3" name="Marcador de texto 2">
            <a:extLst>
              <a:ext uri="{FF2B5EF4-FFF2-40B4-BE49-F238E27FC236}">
                <a16:creationId xmlns:a16="http://schemas.microsoft.com/office/drawing/2014/main" id="{45984FD9-5948-49DF-9BA3-D2F0B70F5BB5}"/>
              </a:ext>
            </a:extLst>
          </p:cNvPr>
          <p:cNvSpPr>
            <a:spLocks noGrp="1"/>
          </p:cNvSpPr>
          <p:nvPr>
            <p:ph type="body" idx="1"/>
          </p:nvPr>
        </p:nvSpPr>
        <p:spPr/>
        <p:txBody>
          <a:bodyPr anchor="ctr"/>
          <a:lstStyle/>
          <a:p>
            <a:r>
              <a:rPr lang="es-CO" dirty="0"/>
              <a:t>Python provee dos estructuras para definir ciclos.</a:t>
            </a:r>
          </a:p>
          <a:p>
            <a:pPr lvl="1">
              <a:buClr>
                <a:srgbClr val="009BAF"/>
              </a:buClr>
            </a:pPr>
            <a:r>
              <a:rPr lang="es-CO" dirty="0" err="1"/>
              <a:t>while</a:t>
            </a:r>
            <a:r>
              <a:rPr lang="es-CO" dirty="0"/>
              <a:t> </a:t>
            </a:r>
          </a:p>
          <a:p>
            <a:pPr lvl="1">
              <a:buClr>
                <a:srgbClr val="009BAF"/>
              </a:buClr>
            </a:pPr>
            <a:r>
              <a:rPr lang="es-CO" dirty="0" err="1"/>
              <a:t>for</a:t>
            </a:r>
            <a:endParaRPr lang="es-CO" dirty="0"/>
          </a:p>
          <a:p>
            <a:pPr lvl="1">
              <a:buClr>
                <a:srgbClr val="009BAF"/>
              </a:buClr>
            </a:pPr>
            <a:endParaRPr lang="es-CO" dirty="0"/>
          </a:p>
          <a:p>
            <a:r>
              <a:rPr lang="es-CO" dirty="0"/>
              <a:t>Hoy sólo trabajaremos con la estructura </a:t>
            </a:r>
            <a:r>
              <a:rPr lang="es-CO" dirty="0" err="1"/>
              <a:t>while</a:t>
            </a:r>
            <a:r>
              <a:rPr lang="es-CO" dirty="0"/>
              <a:t>.</a:t>
            </a:r>
          </a:p>
        </p:txBody>
      </p:sp>
      <p:sp>
        <p:nvSpPr>
          <p:cNvPr id="4" name="Marcador de número de diapositiva 3">
            <a:extLst>
              <a:ext uri="{FF2B5EF4-FFF2-40B4-BE49-F238E27FC236}">
                <a16:creationId xmlns:a16="http://schemas.microsoft.com/office/drawing/2014/main" id="{F7C28BAC-F6EC-474B-8E34-BD18F8C82D5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CO" smtClean="0"/>
              <a:t>7</a:t>
            </a:fld>
            <a:endParaRPr lang="es-CO"/>
          </a:p>
        </p:txBody>
      </p:sp>
    </p:spTree>
    <p:extLst>
      <p:ext uri="{BB962C8B-B14F-4D97-AF65-F5344CB8AC3E}">
        <p14:creationId xmlns:p14="http://schemas.microsoft.com/office/powerpoint/2010/main" val="3108190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2"/>
          <p:cNvSpPr txBox="1">
            <a:spLocks noGrp="1"/>
          </p:cNvSpPr>
          <p:nvPr>
            <p:ph type="title"/>
          </p:nvPr>
        </p:nvSpPr>
        <p:spPr>
          <a:prstGeom prst="rect">
            <a:avLst/>
          </a:prstGeom>
          <a:noFill/>
          <a:ln>
            <a:noFill/>
          </a:ln>
        </p:spPr>
        <p:txBody>
          <a:bodyPr spcFirstLastPara="1" wrap="square" lIns="91425" tIns="45700" rIns="91425" bIns="45700" anchor="ctr" anchorCtr="0">
            <a:normAutofit fontScale="90000"/>
          </a:bodyPr>
          <a:lstStyle/>
          <a:p>
            <a:pPr marL="0" lvl="0" indent="0" algn="ctr" rtl="0">
              <a:lnSpc>
                <a:spcPct val="100000"/>
              </a:lnSpc>
              <a:spcBef>
                <a:spcPts val="0"/>
              </a:spcBef>
              <a:spcAft>
                <a:spcPts val="0"/>
              </a:spcAft>
              <a:buClr>
                <a:schemeClr val="dk1"/>
              </a:buClr>
              <a:buSzPts val="4400"/>
              <a:buFont typeface="Calibri"/>
              <a:buNone/>
            </a:pPr>
            <a:r>
              <a:rPr lang="es-CO"/>
              <a:t>Agenda</a:t>
            </a:r>
            <a:endParaRPr/>
          </a:p>
        </p:txBody>
      </p:sp>
      <p:sp>
        <p:nvSpPr>
          <p:cNvPr id="214" name="Google Shape;214;p2"/>
          <p:cNvSpPr txBox="1">
            <a:spLocks noGrp="1"/>
          </p:cNvSpPr>
          <p:nvPr>
            <p:ph type="body" idx="1"/>
          </p:nvPr>
        </p:nvSpPr>
        <p:spPr>
          <a:prstGeom prst="rect">
            <a:avLst/>
          </a:prstGeom>
          <a:noFill/>
          <a:ln>
            <a:noFill/>
          </a:ln>
        </p:spPr>
        <p:txBody>
          <a:bodyPr spcFirstLastPara="1" wrap="square" lIns="91425" tIns="45700" rIns="91425" bIns="45700" anchor="ctr" anchorCtr="0">
            <a:normAutofit/>
          </a:bodyPr>
          <a:lstStyle/>
          <a:p>
            <a:pPr marL="457200" lvl="0" indent="-457200">
              <a:spcBef>
                <a:spcPts val="0"/>
              </a:spcBef>
              <a:buSzPts val="2400"/>
              <a:buFont typeface="Calibri"/>
              <a:buAutoNum type="arabicPeriod"/>
            </a:pPr>
            <a:r>
              <a:rPr lang="es-ES" dirty="0"/>
              <a:t>Introducción</a:t>
            </a:r>
          </a:p>
          <a:p>
            <a:pPr marL="457200" lvl="0" indent="-457200">
              <a:spcBef>
                <a:spcPts val="0"/>
              </a:spcBef>
              <a:buSzPts val="2400"/>
              <a:buFont typeface="Calibri"/>
              <a:buAutoNum type="arabicPeriod"/>
            </a:pPr>
            <a:r>
              <a:rPr lang="es-ES" b="1" dirty="0" err="1"/>
              <a:t>While</a:t>
            </a:r>
            <a:endParaRPr lang="es-ES" b="1" dirty="0"/>
          </a:p>
          <a:p>
            <a:pPr marL="457200" indent="-457200">
              <a:spcBef>
                <a:spcPts val="0"/>
              </a:spcBef>
              <a:buSzPts val="2400"/>
              <a:buFont typeface="Calibri"/>
              <a:buAutoNum type="arabicPeriod"/>
            </a:pPr>
            <a:r>
              <a:rPr lang="es-ES" dirty="0"/>
              <a:t>Ciclos controlados por centinela</a:t>
            </a:r>
          </a:p>
          <a:p>
            <a:pPr marL="457200" lvl="0" indent="-457200">
              <a:spcBef>
                <a:spcPts val="0"/>
              </a:spcBef>
              <a:buSzPts val="2400"/>
              <a:buFont typeface="Calibri"/>
              <a:buAutoNum type="arabicPeriod"/>
            </a:pPr>
            <a:r>
              <a:rPr lang="es-ES" dirty="0"/>
              <a:t>Break</a:t>
            </a:r>
          </a:p>
        </p:txBody>
      </p:sp>
    </p:spTree>
    <p:extLst>
      <p:ext uri="{BB962C8B-B14F-4D97-AF65-F5344CB8AC3E}">
        <p14:creationId xmlns:p14="http://schemas.microsoft.com/office/powerpoint/2010/main" val="2193820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AFC547FB-F43F-40D7-8F52-15D1C0E90A3C}"/>
              </a:ext>
            </a:extLst>
          </p:cNvPr>
          <p:cNvSpPr>
            <a:spLocks noGrp="1"/>
          </p:cNvSpPr>
          <p:nvPr>
            <p:ph type="title"/>
          </p:nvPr>
        </p:nvSpPr>
        <p:spPr/>
        <p:txBody>
          <a:bodyPr/>
          <a:lstStyle/>
          <a:p>
            <a:r>
              <a:rPr lang="es-CO" dirty="0"/>
              <a:t>Estructura clásica del ciclo </a:t>
            </a:r>
            <a:r>
              <a:rPr lang="es-CO" dirty="0" err="1"/>
              <a:t>while</a:t>
            </a:r>
            <a:endParaRPr lang="es-CO" dirty="0"/>
          </a:p>
        </p:txBody>
      </p:sp>
      <p:sp>
        <p:nvSpPr>
          <p:cNvPr id="6" name="Marcador de texto 5">
            <a:extLst>
              <a:ext uri="{FF2B5EF4-FFF2-40B4-BE49-F238E27FC236}">
                <a16:creationId xmlns:a16="http://schemas.microsoft.com/office/drawing/2014/main" id="{5EF71987-E68A-40CD-BAED-7EBD5A727E27}"/>
              </a:ext>
            </a:extLst>
          </p:cNvPr>
          <p:cNvSpPr>
            <a:spLocks noGrp="1"/>
          </p:cNvSpPr>
          <p:nvPr>
            <p:ph type="body" idx="1"/>
          </p:nvPr>
        </p:nvSpPr>
        <p:spPr>
          <a:xfrm>
            <a:off x="1635698" y="1240972"/>
            <a:ext cx="6023631" cy="5394960"/>
          </a:xfrm>
        </p:spPr>
        <p:txBody>
          <a:bodyPr>
            <a:normAutofit lnSpcReduction="10000"/>
          </a:bodyPr>
          <a:lstStyle/>
          <a:p>
            <a:pPr algn="just">
              <a:buSzPct val="100000"/>
            </a:pPr>
            <a:r>
              <a:rPr lang="es-CO" sz="1900" dirty="0"/>
              <a:t>Un ciclo </a:t>
            </a:r>
            <a:r>
              <a:rPr lang="es-CO" sz="1900" b="1" dirty="0" err="1"/>
              <a:t>while</a:t>
            </a:r>
            <a:r>
              <a:rPr lang="es-CO" sz="1900" dirty="0"/>
              <a:t> ejecuta instrucciones repetidamente, mientras que una condición definida en el ciclo sea verdadera.</a:t>
            </a:r>
          </a:p>
          <a:p>
            <a:pPr algn="just">
              <a:buSzPct val="100000"/>
            </a:pPr>
            <a:r>
              <a:rPr lang="es-ES" sz="1900" dirty="0"/>
              <a:t>Una estructura clásica del ciclo </a:t>
            </a:r>
            <a:r>
              <a:rPr lang="es-ES" sz="1900" dirty="0" err="1"/>
              <a:t>while</a:t>
            </a:r>
            <a:r>
              <a:rPr lang="es-ES" sz="1900" dirty="0"/>
              <a:t> se compone de las siguientes partes:</a:t>
            </a:r>
          </a:p>
          <a:p>
            <a:pPr lvl="1" algn="just">
              <a:buClr>
                <a:srgbClr val="009BAF"/>
              </a:buClr>
              <a:buSzPct val="100000"/>
              <a:buFont typeface="+mj-lt"/>
              <a:buAutoNum type="arabicPeriod"/>
            </a:pPr>
            <a:r>
              <a:rPr lang="es-ES" sz="1800" dirty="0"/>
              <a:t>Se</a:t>
            </a:r>
            <a:r>
              <a:rPr lang="es-ES" sz="1800" b="1" dirty="0"/>
              <a:t> inicializa </a:t>
            </a:r>
            <a:r>
              <a:rPr lang="es-ES" sz="1800" dirty="0"/>
              <a:t>(declara) la variable de control.</a:t>
            </a:r>
          </a:p>
          <a:p>
            <a:pPr lvl="1" algn="just">
              <a:buClr>
                <a:srgbClr val="009BAF"/>
              </a:buClr>
              <a:buSzPct val="100000"/>
              <a:buFont typeface="+mj-lt"/>
              <a:buAutoNum type="arabicPeriod"/>
            </a:pPr>
            <a:r>
              <a:rPr lang="es-ES" sz="1800" dirty="0"/>
              <a:t>En la línea siguiente se utiliza la palabra reservada de Python </a:t>
            </a:r>
            <a:r>
              <a:rPr lang="es-ES" sz="1800" b="1" i="1" dirty="0" err="1"/>
              <a:t>while</a:t>
            </a:r>
            <a:r>
              <a:rPr lang="es-ES" sz="1800" dirty="0"/>
              <a:t>.</a:t>
            </a:r>
          </a:p>
          <a:p>
            <a:pPr lvl="1" algn="just">
              <a:buClr>
                <a:srgbClr val="009BAF"/>
              </a:buClr>
              <a:buSzPct val="100000"/>
              <a:buFont typeface="+mj-lt"/>
              <a:buAutoNum type="arabicPeriod"/>
            </a:pPr>
            <a:r>
              <a:rPr lang="es-ES" sz="1800" dirty="0"/>
              <a:t>Se </a:t>
            </a:r>
            <a:r>
              <a:rPr lang="es-ES" sz="1800" b="1" dirty="0"/>
              <a:t>prueba</a:t>
            </a:r>
            <a:r>
              <a:rPr lang="es-ES" sz="1800" dirty="0"/>
              <a:t> la variable de control (se define una condición). La cual puede ir entre paréntesis (son opcionales).</a:t>
            </a:r>
          </a:p>
          <a:p>
            <a:pPr lvl="1" algn="just">
              <a:buClr>
                <a:srgbClr val="009BAF"/>
              </a:buClr>
              <a:buSzPct val="100000"/>
              <a:buFont typeface="+mj-lt"/>
              <a:buAutoNum type="arabicPeriod"/>
            </a:pPr>
            <a:r>
              <a:rPr lang="es-ES" sz="1800" dirty="0"/>
              <a:t>Se</a:t>
            </a:r>
            <a:r>
              <a:rPr lang="es-ES" sz="1800" b="1" dirty="0"/>
              <a:t> agregan dos puntos </a:t>
            </a:r>
            <a:r>
              <a:rPr lang="es-ES" sz="1800" dirty="0"/>
              <a:t>(:).</a:t>
            </a:r>
          </a:p>
          <a:p>
            <a:pPr lvl="1" algn="just">
              <a:buClr>
                <a:srgbClr val="009BAF"/>
              </a:buClr>
              <a:buSzPct val="100000"/>
              <a:buFont typeface="+mj-lt"/>
              <a:buAutoNum type="arabicPeriod"/>
            </a:pPr>
            <a:r>
              <a:rPr lang="es-ES" sz="1800" dirty="0"/>
              <a:t>En la línea siguiente de forma tabulada se define el </a:t>
            </a:r>
            <a:r>
              <a:rPr lang="es-ES" sz="1800" b="1" dirty="0"/>
              <a:t>cuerpo del </a:t>
            </a:r>
            <a:r>
              <a:rPr lang="es-ES" sz="1800" b="1" dirty="0" err="1"/>
              <a:t>while</a:t>
            </a:r>
            <a:r>
              <a:rPr lang="es-ES" sz="1800" dirty="0"/>
              <a:t>. Allí se coloca la instrucción (o instrucciones) que se ejecutarían si la condición se evalúa a </a:t>
            </a:r>
            <a:r>
              <a:rPr lang="es-ES" sz="1800" i="1" dirty="0"/>
              <a:t>True</a:t>
            </a:r>
            <a:r>
              <a:rPr lang="es-ES" sz="1800" dirty="0"/>
              <a:t>. </a:t>
            </a:r>
          </a:p>
          <a:p>
            <a:pPr lvl="1" algn="just">
              <a:buClr>
                <a:srgbClr val="009BAF"/>
              </a:buClr>
              <a:buSzPct val="100000"/>
              <a:buFont typeface="+mj-lt"/>
              <a:buAutoNum type="arabicPeriod"/>
            </a:pPr>
            <a:r>
              <a:rPr lang="es-ES" sz="1800" dirty="0"/>
              <a:t>Antes de finalizar el cuerpo del </a:t>
            </a:r>
            <a:r>
              <a:rPr lang="es-ES" sz="1800" dirty="0" err="1"/>
              <a:t>while</a:t>
            </a:r>
            <a:r>
              <a:rPr lang="es-ES" sz="1800" dirty="0"/>
              <a:t> se realiza un </a:t>
            </a:r>
            <a:r>
              <a:rPr lang="es-ES" sz="1800" b="1" dirty="0"/>
              <a:t>cambio </a:t>
            </a:r>
            <a:r>
              <a:rPr lang="es-ES" sz="1800" dirty="0"/>
              <a:t>sobre la variable de control.</a:t>
            </a:r>
          </a:p>
          <a:p>
            <a:endParaRPr lang="es-CO" dirty="0"/>
          </a:p>
        </p:txBody>
      </p:sp>
      <p:sp>
        <p:nvSpPr>
          <p:cNvPr id="4" name="Marcador de número de diapositiva 3">
            <a:extLst>
              <a:ext uri="{FF2B5EF4-FFF2-40B4-BE49-F238E27FC236}">
                <a16:creationId xmlns:a16="http://schemas.microsoft.com/office/drawing/2014/main" id="{9EB3CB94-A4D6-4AF6-A1C3-6729565B1AB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CO" smtClean="0"/>
              <a:t>9</a:t>
            </a:fld>
            <a:endParaRPr lang="es-CO"/>
          </a:p>
        </p:txBody>
      </p:sp>
      <p:pic>
        <p:nvPicPr>
          <p:cNvPr id="3" name="Imagen 2" descr="Interfaz de usuario gráfica, Texto, Aplicación&#10;&#10;Descripción generada automáticamente">
            <a:extLst>
              <a:ext uri="{FF2B5EF4-FFF2-40B4-BE49-F238E27FC236}">
                <a16:creationId xmlns:a16="http://schemas.microsoft.com/office/drawing/2014/main" id="{ECC3D5D6-0106-4804-8187-16CB2EE1CB17}"/>
              </a:ext>
            </a:extLst>
          </p:cNvPr>
          <p:cNvPicPr>
            <a:picLocks noChangeAspect="1"/>
          </p:cNvPicPr>
          <p:nvPr/>
        </p:nvPicPr>
        <p:blipFill>
          <a:blip r:embed="rId2"/>
          <a:stretch>
            <a:fillRect/>
          </a:stretch>
        </p:blipFill>
        <p:spPr>
          <a:xfrm>
            <a:off x="7409397" y="1430454"/>
            <a:ext cx="4941796" cy="2822526"/>
          </a:xfrm>
          <a:prstGeom prst="rect">
            <a:avLst/>
          </a:prstGeom>
        </p:spPr>
      </p:pic>
      <p:sp>
        <p:nvSpPr>
          <p:cNvPr id="7" name="Google Shape;558;p27">
            <a:extLst>
              <a:ext uri="{FF2B5EF4-FFF2-40B4-BE49-F238E27FC236}">
                <a16:creationId xmlns:a16="http://schemas.microsoft.com/office/drawing/2014/main" id="{089F0D4F-DFB8-41FA-B430-D5BB9A452C1B}"/>
              </a:ext>
            </a:extLst>
          </p:cNvPr>
          <p:cNvSpPr/>
          <p:nvPr/>
        </p:nvSpPr>
        <p:spPr>
          <a:xfrm>
            <a:off x="7960891" y="4252980"/>
            <a:ext cx="3838807" cy="1622324"/>
          </a:xfrm>
          <a:prstGeom prst="rect">
            <a:avLst/>
          </a:prstGeom>
          <a:gradFill>
            <a:gsLst>
              <a:gs pos="0">
                <a:srgbClr val="FAAD15"/>
              </a:gs>
              <a:gs pos="100000">
                <a:srgbClr val="FB9815"/>
              </a:gs>
            </a:gsLst>
            <a:path path="circle">
              <a:fillToRect t="100000" r="100000"/>
            </a:path>
            <a:tileRect l="-100000" b="-100000"/>
          </a:gradFill>
          <a:ln>
            <a:noFill/>
          </a:ln>
          <a:effectLst>
            <a:outerShdw blurRad="38100" dist="25400" dir="5400000" rotWithShape="0">
              <a:srgbClr val="000000">
                <a:alpha val="63921"/>
              </a:srgbClr>
            </a:outerShdw>
          </a:effectLst>
        </p:spPr>
        <p:txBody>
          <a:bodyPr spcFirstLastPara="1" wrap="square" lIns="91425" tIns="45700" rIns="91425" bIns="45700" anchor="ctr" anchorCtr="0">
            <a:noAutofit/>
          </a:bodyPr>
          <a:lstStyle/>
          <a:p>
            <a:pPr algn="ctr"/>
            <a:r>
              <a:rPr lang="es-CO" b="1" dirty="0">
                <a:solidFill>
                  <a:schemeClr val="dk1"/>
                </a:solidFill>
                <a:latin typeface="Calibri"/>
                <a:cs typeface="Calibri"/>
                <a:sym typeface="Calibri"/>
              </a:rPr>
              <a:t>Nota: La estructura del ciclo </a:t>
            </a:r>
            <a:r>
              <a:rPr lang="es-CO" b="1" dirty="0" err="1">
                <a:solidFill>
                  <a:schemeClr val="dk1"/>
                </a:solidFill>
                <a:latin typeface="Calibri"/>
                <a:cs typeface="Calibri"/>
                <a:sym typeface="Calibri"/>
              </a:rPr>
              <a:t>while</a:t>
            </a:r>
            <a:r>
              <a:rPr lang="es-CO" b="1" dirty="0">
                <a:solidFill>
                  <a:schemeClr val="dk1"/>
                </a:solidFill>
                <a:latin typeface="Calibri"/>
                <a:cs typeface="Calibri"/>
                <a:sym typeface="Calibri"/>
              </a:rPr>
              <a:t> puede variar dependiendo del programa a realizar. Por el momento trabajaremos con esta estructura clásica.</a:t>
            </a:r>
            <a:endParaRPr lang="es-CO" b="1" dirty="0">
              <a:solidFill>
                <a:schemeClr val="dk1"/>
              </a:solidFill>
              <a:latin typeface="Calibri"/>
              <a:cs typeface="Calibri"/>
            </a:endParaRPr>
          </a:p>
        </p:txBody>
      </p:sp>
      <p:cxnSp>
        <p:nvCxnSpPr>
          <p:cNvPr id="8" name="Conector recto 7">
            <a:extLst>
              <a:ext uri="{FF2B5EF4-FFF2-40B4-BE49-F238E27FC236}">
                <a16:creationId xmlns:a16="http://schemas.microsoft.com/office/drawing/2014/main" id="{A8FB05B8-50E7-47F5-890A-1D6C9344787C}"/>
              </a:ext>
            </a:extLst>
          </p:cNvPr>
          <p:cNvCxnSpPr>
            <a:cxnSpLocks/>
          </p:cNvCxnSpPr>
          <p:nvPr/>
        </p:nvCxnSpPr>
        <p:spPr>
          <a:xfrm>
            <a:off x="8188006" y="2785482"/>
            <a:ext cx="2523744" cy="0"/>
          </a:xfrm>
          <a:prstGeom prst="line">
            <a:avLst/>
          </a:prstGeom>
          <a:ln w="38100">
            <a:solidFill>
              <a:srgbClr val="009BAF"/>
            </a:solidFill>
          </a:ln>
        </p:spPr>
        <p:style>
          <a:lnRef idx="1">
            <a:schemeClr val="accent1"/>
          </a:lnRef>
          <a:fillRef idx="0">
            <a:schemeClr val="accent1"/>
          </a:fillRef>
          <a:effectRef idx="0">
            <a:schemeClr val="accent1"/>
          </a:effectRef>
          <a:fontRef idx="minor">
            <a:schemeClr val="tx1"/>
          </a:fontRef>
        </p:style>
      </p:cxnSp>
      <p:cxnSp>
        <p:nvCxnSpPr>
          <p:cNvPr id="9" name="Conector recto 8">
            <a:extLst>
              <a:ext uri="{FF2B5EF4-FFF2-40B4-BE49-F238E27FC236}">
                <a16:creationId xmlns:a16="http://schemas.microsoft.com/office/drawing/2014/main" id="{989A814F-7C70-4F8C-A2EA-9124D9E68343}"/>
              </a:ext>
            </a:extLst>
          </p:cNvPr>
          <p:cNvCxnSpPr>
            <a:cxnSpLocks/>
          </p:cNvCxnSpPr>
          <p:nvPr/>
        </p:nvCxnSpPr>
        <p:spPr>
          <a:xfrm>
            <a:off x="8188006" y="2992746"/>
            <a:ext cx="429768" cy="0"/>
          </a:xfrm>
          <a:prstGeom prst="line">
            <a:avLst/>
          </a:prstGeom>
          <a:ln w="38100">
            <a:solidFill>
              <a:srgbClr val="009BAF"/>
            </a:solidFill>
          </a:ln>
        </p:spPr>
        <p:style>
          <a:lnRef idx="1">
            <a:schemeClr val="accent1"/>
          </a:lnRef>
          <a:fillRef idx="0">
            <a:schemeClr val="accent1"/>
          </a:fillRef>
          <a:effectRef idx="0">
            <a:schemeClr val="accent1"/>
          </a:effectRef>
          <a:fontRef idx="minor">
            <a:schemeClr val="tx1"/>
          </a:fontRef>
        </p:style>
      </p:cxnSp>
      <p:cxnSp>
        <p:nvCxnSpPr>
          <p:cNvPr id="10" name="Conector recto 9">
            <a:extLst>
              <a:ext uri="{FF2B5EF4-FFF2-40B4-BE49-F238E27FC236}">
                <a16:creationId xmlns:a16="http://schemas.microsoft.com/office/drawing/2014/main" id="{55056527-3C9E-4F69-9ED1-A08EEF887ED0}"/>
              </a:ext>
            </a:extLst>
          </p:cNvPr>
          <p:cNvCxnSpPr>
            <a:cxnSpLocks/>
          </p:cNvCxnSpPr>
          <p:nvPr/>
        </p:nvCxnSpPr>
        <p:spPr>
          <a:xfrm>
            <a:off x="8706166" y="2992746"/>
            <a:ext cx="1941576" cy="0"/>
          </a:xfrm>
          <a:prstGeom prst="line">
            <a:avLst/>
          </a:prstGeom>
          <a:ln w="38100">
            <a:solidFill>
              <a:srgbClr val="009BAF"/>
            </a:solidFill>
          </a:ln>
        </p:spPr>
        <p:style>
          <a:lnRef idx="1">
            <a:schemeClr val="accent1"/>
          </a:lnRef>
          <a:fillRef idx="0">
            <a:schemeClr val="accent1"/>
          </a:fillRef>
          <a:effectRef idx="0">
            <a:schemeClr val="accent1"/>
          </a:effectRef>
          <a:fontRef idx="minor">
            <a:schemeClr val="tx1"/>
          </a:fontRef>
        </p:style>
      </p:cxnSp>
      <p:cxnSp>
        <p:nvCxnSpPr>
          <p:cNvPr id="11" name="Conector recto 10">
            <a:extLst>
              <a:ext uri="{FF2B5EF4-FFF2-40B4-BE49-F238E27FC236}">
                <a16:creationId xmlns:a16="http://schemas.microsoft.com/office/drawing/2014/main" id="{39E9513C-C434-4D75-9010-17162342E980}"/>
              </a:ext>
            </a:extLst>
          </p:cNvPr>
          <p:cNvCxnSpPr>
            <a:cxnSpLocks/>
          </p:cNvCxnSpPr>
          <p:nvPr/>
        </p:nvCxnSpPr>
        <p:spPr>
          <a:xfrm>
            <a:off x="10684318" y="2992746"/>
            <a:ext cx="91440" cy="0"/>
          </a:xfrm>
          <a:prstGeom prst="line">
            <a:avLst/>
          </a:prstGeom>
          <a:ln w="38100">
            <a:solidFill>
              <a:srgbClr val="009BAF"/>
            </a:solidFill>
          </a:ln>
        </p:spPr>
        <p:style>
          <a:lnRef idx="1">
            <a:schemeClr val="accent1"/>
          </a:lnRef>
          <a:fillRef idx="0">
            <a:schemeClr val="accent1"/>
          </a:fillRef>
          <a:effectRef idx="0">
            <a:schemeClr val="accent1"/>
          </a:effectRef>
          <a:fontRef idx="minor">
            <a:schemeClr val="tx1"/>
          </a:fontRef>
        </p:style>
      </p:cxnSp>
      <p:cxnSp>
        <p:nvCxnSpPr>
          <p:cNvPr id="12" name="Conector recto 11">
            <a:extLst>
              <a:ext uri="{FF2B5EF4-FFF2-40B4-BE49-F238E27FC236}">
                <a16:creationId xmlns:a16="http://schemas.microsoft.com/office/drawing/2014/main" id="{D955CF1A-1D30-4DA2-A41D-2C6B4D34A3D7}"/>
              </a:ext>
            </a:extLst>
          </p:cNvPr>
          <p:cNvCxnSpPr>
            <a:cxnSpLocks/>
          </p:cNvCxnSpPr>
          <p:nvPr/>
        </p:nvCxnSpPr>
        <p:spPr>
          <a:xfrm>
            <a:off x="8337358" y="3218298"/>
            <a:ext cx="2045208" cy="0"/>
          </a:xfrm>
          <a:prstGeom prst="line">
            <a:avLst/>
          </a:prstGeom>
          <a:ln w="38100">
            <a:solidFill>
              <a:srgbClr val="009BAF"/>
            </a:solidFill>
          </a:ln>
        </p:spPr>
        <p:style>
          <a:lnRef idx="1">
            <a:schemeClr val="accent1"/>
          </a:lnRef>
          <a:fillRef idx="0">
            <a:schemeClr val="accent1"/>
          </a:fillRef>
          <a:effectRef idx="0">
            <a:schemeClr val="accent1"/>
          </a:effectRef>
          <a:fontRef idx="minor">
            <a:schemeClr val="tx1"/>
          </a:fontRef>
        </p:style>
      </p:cxnSp>
      <p:cxnSp>
        <p:nvCxnSpPr>
          <p:cNvPr id="13" name="Conector recto 12">
            <a:extLst>
              <a:ext uri="{FF2B5EF4-FFF2-40B4-BE49-F238E27FC236}">
                <a16:creationId xmlns:a16="http://schemas.microsoft.com/office/drawing/2014/main" id="{20D30D9B-094B-415B-9A27-F1991F363254}"/>
              </a:ext>
            </a:extLst>
          </p:cNvPr>
          <p:cNvCxnSpPr>
            <a:cxnSpLocks/>
          </p:cNvCxnSpPr>
          <p:nvPr/>
        </p:nvCxnSpPr>
        <p:spPr>
          <a:xfrm>
            <a:off x="8383078" y="3428610"/>
            <a:ext cx="1834896" cy="0"/>
          </a:xfrm>
          <a:prstGeom prst="line">
            <a:avLst/>
          </a:prstGeom>
          <a:ln w="38100">
            <a:solidFill>
              <a:srgbClr val="009BA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68078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xEl>
                                              <p:pRg st="3" end="3"/>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4" end="4"/>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6">
                                            <p:txEl>
                                              <p:pRg st="5" end="5"/>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
                                            <p:txEl>
                                              <p:pRg st="6" end="6"/>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2"/>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6">
                                            <p:txEl>
                                              <p:pRg st="7" end="7"/>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3"/>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theme/theme1.xml><?xml version="1.0" encoding="utf-8"?>
<a:theme xmlns:a="http://schemas.openxmlformats.org/drawingml/2006/main" name="Modelo centrado en el estudiant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lantilla-PC-NFI_Paola_v4" id="{F1849F31-EFC5-457B-B904-2A8A5E240D81}" vid="{6CD487A3-F960-4206-B4E8-B415C60725D8}"/>
    </a:ext>
  </a:extLst>
</a:theme>
</file>

<file path=ppt/theme/theme2.xml><?xml version="1.0" encoding="utf-8"?>
<a:theme xmlns:a="http://schemas.openxmlformats.org/drawingml/2006/main"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o" ma:contentTypeID="0x010100286CFA6F79C56643B786AEC915B2EA12" ma:contentTypeVersion="13" ma:contentTypeDescription="Crear nuevo documento." ma:contentTypeScope="" ma:versionID="0b515c460faa7c94c45bbea58de6b910">
  <xsd:schema xmlns:xsd="http://www.w3.org/2001/XMLSchema" xmlns:xs="http://www.w3.org/2001/XMLSchema" xmlns:p="http://schemas.microsoft.com/office/2006/metadata/properties" xmlns:ns3="4abd4d58-7cbe-46fe-9038-cc2fddbd6d34" xmlns:ns4="fffff475-2660-4c6d-ad64-750275f98d63" targetNamespace="http://schemas.microsoft.com/office/2006/metadata/properties" ma:root="true" ma:fieldsID="aa49502c80601db33ba1d0d19aab6c74" ns3:_="" ns4:_="">
    <xsd:import namespace="4abd4d58-7cbe-46fe-9038-cc2fddbd6d34"/>
    <xsd:import namespace="fffff475-2660-4c6d-ad64-750275f98d63"/>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Tags" minOccurs="0"/>
                <xsd:element ref="ns4:MediaServiceAutoKeyPoints" minOccurs="0"/>
                <xsd:element ref="ns4:MediaServiceKeyPoints" minOccurs="0"/>
                <xsd:element ref="ns4:MediaServiceOCR" minOccurs="0"/>
                <xsd:element ref="ns4:MediaServiceGenerationTime" minOccurs="0"/>
                <xsd:element ref="ns4:MediaServiceEventHashCode" minOccurs="0"/>
                <xsd:element ref="ns4:MediaServiceDateTaken" minOccurs="0"/>
                <xsd:element ref="ns4: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abd4d58-7cbe-46fe-9038-cc2fddbd6d34" elementFormDefault="qualified">
    <xsd:import namespace="http://schemas.microsoft.com/office/2006/documentManagement/types"/>
    <xsd:import namespace="http://schemas.microsoft.com/office/infopath/2007/PartnerControls"/>
    <xsd:element name="SharedWithUsers" ma:index="8" nillable="true" ma:displayName="Compartido con"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Detalles de uso compartido" ma:description="" ma:internalName="SharedWithDetails" ma:readOnly="true">
      <xsd:simpleType>
        <xsd:restriction base="dms:Note">
          <xsd:maxLength value="255"/>
        </xsd:restriction>
      </xsd:simpleType>
    </xsd:element>
    <xsd:element name="SharingHintHash" ma:index="10" nillable="true" ma:displayName="Hash de la sugerencia para compartir" ma:description=""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ffff475-2660-4c6d-ad64-750275f98d63" elementFormDefault="qualified">
    <xsd:import namespace="http://schemas.microsoft.com/office/2006/documentManagement/types"/>
    <xsd:import namespace="http://schemas.microsoft.com/office/infopath/2007/PartnerControls"/>
    <xsd:element name="MediaServiceMetadata" ma:index="11" nillable="true" ma:displayName="MediaServiceMetadata" ma:description="" ma:hidden="true" ma:internalName="MediaServiceMetadata" ma:readOnly="true">
      <xsd:simpleType>
        <xsd:restriction base="dms:Note"/>
      </xsd:simpleType>
    </xsd:element>
    <xsd:element name="MediaServiceFastMetadata" ma:index="12" nillable="true" ma:displayName="MediaServiceFastMetadata" ma:description=""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40A539F-0738-49AB-A994-08A4E25A8C99}">
  <ds:schemaRefs>
    <ds:schemaRef ds:uri="4abd4d58-7cbe-46fe-9038-cc2fddbd6d34"/>
    <ds:schemaRef ds:uri="http://purl.org/dc/elements/1.1/"/>
    <ds:schemaRef ds:uri="http://schemas.microsoft.com/office/infopath/2007/PartnerControls"/>
    <ds:schemaRef ds:uri="http://purl.org/dc/dcmitype/"/>
    <ds:schemaRef ds:uri="http://schemas.microsoft.com/office/2006/documentManagement/types"/>
    <ds:schemaRef ds:uri="http://schemas.openxmlformats.org/package/2006/metadata/core-properties"/>
    <ds:schemaRef ds:uri="fffff475-2660-4c6d-ad64-750275f98d63"/>
    <ds:schemaRef ds:uri="http://schemas.microsoft.com/office/2006/metadata/properties"/>
    <ds:schemaRef ds:uri="http://www.w3.org/XML/1998/namespace"/>
    <ds:schemaRef ds:uri="http://purl.org/dc/terms/"/>
  </ds:schemaRefs>
</ds:datastoreItem>
</file>

<file path=customXml/itemProps2.xml><?xml version="1.0" encoding="utf-8"?>
<ds:datastoreItem xmlns:ds="http://schemas.openxmlformats.org/officeDocument/2006/customXml" ds:itemID="{4BCE7F3B-EFD1-46DE-A714-B0CDDAFF919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abd4d58-7cbe-46fe-9038-cc2fddbd6d34"/>
    <ds:schemaRef ds:uri="fffff475-2660-4c6d-ad64-750275f98d6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B0AE4EF-6EE5-418F-AD91-1E0ACA2D611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Plantilla-PC-NFI_Paola_v4</Template>
  <TotalTime>1466</TotalTime>
  <Words>1927</Words>
  <Application>Microsoft Office PowerPoint</Application>
  <PresentationFormat>Panorámica</PresentationFormat>
  <Paragraphs>236</Paragraphs>
  <Slides>34</Slides>
  <Notes>9</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34</vt:i4>
      </vt:variant>
    </vt:vector>
  </HeadingPairs>
  <TitlesOfParts>
    <vt:vector size="38" baseType="lpstr">
      <vt:lpstr>Arial</vt:lpstr>
      <vt:lpstr>Calibri</vt:lpstr>
      <vt:lpstr>Calibri Light</vt:lpstr>
      <vt:lpstr>Modelo centrado en el estudiante</vt:lpstr>
      <vt:lpstr>Ciclo – While </vt:lpstr>
      <vt:lpstr>Agenda</vt:lpstr>
      <vt:lpstr>Problema</vt:lpstr>
      <vt:lpstr>Ciclos</vt:lpstr>
      <vt:lpstr>Ciclos – Elementos principales</vt:lpstr>
      <vt:lpstr>Presentación de PowerPoint</vt:lpstr>
      <vt:lpstr>Ciclos en Python</vt:lpstr>
      <vt:lpstr>Agenda</vt:lpstr>
      <vt:lpstr>Estructura clásica del ciclo while</vt:lpstr>
      <vt:lpstr>While – Ejemplo</vt:lpstr>
      <vt:lpstr>Ciclo while – visualización</vt:lpstr>
      <vt:lpstr>While – Ejercicios impresión</vt:lpstr>
      <vt:lpstr>While – Ejercicios identificar errores</vt:lpstr>
      <vt:lpstr>While – Ejercicios identificar errores – II </vt:lpstr>
      <vt:lpstr>While – Ejercicio flujo de ejecución </vt:lpstr>
      <vt:lpstr>Ejercicio de clase 1</vt:lpstr>
      <vt:lpstr>Solución</vt:lpstr>
      <vt:lpstr>Control de ciclos</vt:lpstr>
      <vt:lpstr>Agenda</vt:lpstr>
      <vt:lpstr>Ciclos controlados por centinela</vt:lpstr>
      <vt:lpstr>Ciclos controlados por centinela – II </vt:lpstr>
      <vt:lpstr>Ciclos controlados por centinela – variante</vt:lpstr>
      <vt:lpstr>Agenda</vt:lpstr>
      <vt:lpstr>Break</vt:lpstr>
      <vt:lpstr>Break – Ejemplo</vt:lpstr>
      <vt:lpstr>Ejercicio de clase 2</vt:lpstr>
      <vt:lpstr>Solución</vt:lpstr>
      <vt:lpstr>Ejercicio de clase 3</vt:lpstr>
      <vt:lpstr>Solución</vt:lpstr>
      <vt:lpstr>Actividades para la próxima semana</vt:lpstr>
      <vt:lpstr>Hoja de trucos – Elementos vistos</vt:lpstr>
      <vt:lpstr>Recapitulemos</vt:lpstr>
      <vt:lpstr>Referencias</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Python – Variables, Entrada y Salida</dc:title>
  <dc:creator>- Daniel Gara</dc:creator>
  <cp:lastModifiedBy>Daniel Correa Botero</cp:lastModifiedBy>
  <cp:revision>274</cp:revision>
  <dcterms:created xsi:type="dcterms:W3CDTF">2019-04-28T13:56:44Z</dcterms:created>
  <dcterms:modified xsi:type="dcterms:W3CDTF">2023-02-15T15:20:27Z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0x010100286CFA6F79C56643B786AEC915B2EA12</vt:lpwstr>
  </property>
</Properties>
</file>